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5:57:10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10798 7324 166 0,'0'-3'117'0,"0"3"-91"16,-12 0 42-16,-2 0-28 16,-7 0-34-16,-4 0-2 15,-3 0 1-15,-4 0 2 16,0 0 8-16,0 0 4 16,-3 0 0-16,5 0 4 15,3 0-3-15,3 0-3 16,4 0 4-16,8 0-8 15,-1 0-5-15,4 0-2 0,7 0-2 16,-4 0 0 0,6 0-4-16,0 0 0 0,0 0 1 15,0 0 0-15,0 7 2 16,0 1 1-16,0 6-4 16,6 10 4-16,0 8 4 15,1 1-5-15,0 6 2 16,-3 2-4-16,-2 0 1 15,-2 7-2-15,0-2-2 16,0-4 6-16,0-5-5 16,-6-4 1-16,-1-4 0 15,0-3 0-15,7-8 0 16,0-5 1-16,0-3-4 0,0-4 5 16,0-4-4-16,0-2-1 15,0 0-2-15,0 0-5 16,0 0-1-16,0 0-9 15,0 4-14-15,0-4 0 16,0 5-13-16,0-3-12 16,0-2-27-16,0 0-43 15</inkml:trace>
  <inkml:trace contextRef="#ctx0" brushRef="#br0" timeOffset="365.2417">10496 7578 71 0,'5'0'141'0,"-3"0"-104"16,2 0 40-16,5 0-33 16,1 0-21-16,1 0 3 15,-2 7-13-15,3 1 1 0,4 1 2 16,-2-3-5-16,4 4 0 16,-1-4 1-16,-2-5-5 15,6-1 0-15,-2 0-4 16,-1 0-3-16,-6 0 1 15,-3 0-7-15,-2 0-14 16,-7 0-18-16,0 0-39 16,0 0-79-16</inkml:trace>
  <inkml:trace contextRef="#ctx0" brushRef="#br0" timeOffset="1065.706">11002 7895 229 0,'-7'0'8'15,"-4"0"53"-15,2 12-29 16,-1 1-27-16,-1-1-5 16,-3 1 0-16,-2-1 2 15,-5-1-2-15,0-2 1 16,1-4 11-16,1-1 24 16,-1-4-1-16,4 0-8 0,-1 0-1 15,8-4 2 1,7-13-1-16,0-5-4 15,2-1-7-15,0 0-6 16,0 5 8-16,0 7-4 0,0 8-5 16,0 0 3-16,0 3-9 15,0 0-3 1,0 0-1-16,0 3-1 0,0 17 2 16,2 2 0-16,-2 10-1 15,0 1 4-15,0 2-3 16,0 5 0-16,0-1 5 15,0-1-3-15,0-2 3 16,0-7-2-16,0-2-3 16,0-6 3-16,0-9-5 0,0-1 3 15,0-10-1 1,0-1-3-16,0 0-1 16,0 0-19-16,0 0-19 0,0 0-10 15,0-14-58-15,7 0-151 16</inkml:trace>
  <inkml:trace contextRef="#ctx0" brushRef="#br0" timeOffset="1409.9346">11276 7893 291 0,'14'0'11'0,"7"0"70"16,9 0-24-16,7 0-39 15,8 0-8-15,2 0-3 16,-8 0-2-16,-5 0-2 16,-11 0-3-16,-9 0 2 15,-14 0-3-15,0 0-5 16,-5 0-20-16,-25 0-47 0,-4 0-90 16</inkml:trace>
  <inkml:trace contextRef="#ctx0" brushRef="#br0" timeOffset="1643.0951">11276 7893 260 0,'33'-108'42'0,"-33"104"35"0,22-2-20 15,8 2-31 1,0-1-11-16,2 4-8 0,-2-1-5 16,-9 2-8-16,5-2-14 15,-11 2-37-15,-5 0-59 16</inkml:trace>
  <inkml:trace contextRef="#ctx0" brushRef="#br0" timeOffset="2228.4767">11819 7435 327 0,'0'-3'38'16,"0"3"42"-16,0-3-15 16,0 3-35-16,0 0-9 15,0 0-5-15,0 4 2 16,12 12-5-16,8 10 8 0,10 13-7 15,0 7-8-15,6 5-2 16,-10 5-4 0,2 0 1-16,-7 2-1 15,-10 2-2-15,-11 1 3 0,0-6-2 16,-2-5 0-16,-26-7 2 16,-2-10-3-16,-6-8 3 15,1-9-1-15,3-9-2 16,2-7 5-16,9 0-5 15,1-2-3-15,6-20 2 16,7-7-2-16,3-9 5 16,4-8-1-16,0-9-2 0,0-3 7 15,21-2-4-15,1 8 1 16,1 11 2 0,3 8-2-16,-3 9 1 15,-3 10-2-15,-3 4-3 0,-4 8 1 16,-1 2-17-16,-3 0-24 15,2 0-11-15,-1 12-40 16,1 2-65-16</inkml:trace>
  <inkml:trace contextRef="#ctx0" brushRef="#br0" timeOffset="2702.7911">12441 7889 222 0,'5'0'20'0,"-1"0"18"16,8 0 9-16,-5 4-39 15,-5 10-6-15,3-1-2 16,-5 3 1-16,0 2-1 16,-5 0 3-16,-16-1-2 15,0-6 14-15,1-2 9 16,-1-3-1-16,2-3-1 16,4-3-2-16,0 0-4 0,9 0 2 15,1-12-5-15,5-11 5 16,0-7-4-16,0-1-5 15,11-2-4-15,8 4 1 16,-2 5-5-16,-4 10 3 16,-4 11-2-16,-1 3-2 15,-2 0 0-15,3 0-2 16,0 3 2-16,1 11-2 16,-1 2-5-16,0-3-9 15,1 1-12-15,-6-6-24 16,1 0-36-16,-3-1-70 15</inkml:trace>
  <inkml:trace contextRef="#ctx0" brushRef="#br0" timeOffset="3133.078">12651 7899 80 0,'2'-2'93'15,"0"2"-35"-15,7 0 3 16,10 0-28-16,-1 0-14 16,5 0-4-16,-2 0-7 15,2 6-6-15,-5 2-1 16,-6 5-1-16,-5-1-1 0,-7 3 4 16,0-1-2-16,-9 1 1 15,-14-5 2-15,-5 0-2 16,-2-3 3-16,9-5-3 15,-2-2 3-15,7 0 3 16,5 0-6-16,6-6 4 16,5-7 6-16,0-7 1 15,0-5-1-15,5 0 4 16,13 0-8-16,-4 4 3 16,2 7-5-16,-5 4-2 15,-1 6 0-15,-6 4-4 16,3 0 2-16,-5 0-3 15,5 0-3-15,-4 7 3 0,8 5-13 16,-2-3-8-16,1 2-8 16,-1-3-34-16,0-4-48 15,3 2-92-15</inkml:trace>
  <inkml:trace contextRef="#ctx0" brushRef="#br0" timeOffset="3525.3358">13032 7881 130 0,'10'-2'60'16,"-1"2"-16"-16,7 0 13 16,0 0-40-16,3 0-16 15,-8 0 1-15,0 6-3 16,-1 4-4-16,-1 5 3 15,-9-3 1-15,0 1 0 16,0-1 2-16,-19-5 0 16,6 3 2-16,-6-4 6 15,8-4 6-15,-3-2 7 16,0 0-5-16,8 0 7 16,1-8 0-16,5-9-9 0,0-5-1 15,0 0-1 1,9-2-5-16,7 5 3 0,0 5-6 15,-2 4-2-15,-7 10-1 16,2 0-3 0,-4 0 0-16,-3 0-2 15,0 0-6-15,-2 14-20 0,8-2-47 16,-4 3-29-16</inkml:trace>
  <inkml:trace contextRef="#ctx0" brushRef="#br0" timeOffset="4189.7766">13408 7846 141 0,'0'0'84'0,"0"0"-45"0,0 0 10 15,0 0-32-15,0 0-10 16,0 10 8-16,5-1-13 16,-1-4-1-16,-2 2-1 15,-2 3 4-15,0 0-6 16,0 0 4-16,-11 1 2 15,-3-4-3-15,-2-1 2 16,2-5-1-16,-2-1-3 16,2 0 4-16,5 0-4 15,0-4 2-15,7-10 3 16,-6-5 1-16,8-6 3 16,0-2-2-16,0-2 2 0,0 5 2 15,10 5-2-15,-1 4 4 16,2 8-1-16,1 2-7 15,4 5-1-15,-2 0-4 16,6 0 1-16,-3 0 1 16,-4 6-3-16,-1 10 2 15,-5 3 0-15,-5 3-1 0,-2 0 3 16,0-3-2 0,-2-2-2-16,-9-3 1 15,-6-2-16-15,11-6-31 16,-3 0-55-16</inkml:trace>
  <inkml:trace contextRef="#ctx0" brushRef="#br0" timeOffset="5068.3586">13845 7977 282 0,'0'-5'34'16,"0"-2"49"-1,0 3-27-15,0-4-22 0,0 0-6 16,0-6-2-16,0-6-1 16,0-4-18-16,0-5 12 15,0-8-7-15,2-3-5 16,-2-1 4-16,0 0-5 16,0 2 2-16,0 3 0 15,0 2-2-15,0 11 6 16,0 8 1-16,0 4 0 15,0 9 0-15,0-1-7 16,0 3-4-16,0 0 0 16,0 0-4-16,9 3 3 0,10 18-2 15,2 5-1 1,7 6 5-16,2 1-6 0,0-1 2 16,-6 0-3-16,2 3-4 15,-10-4-1-15,2-5 1 16,-1 0 1-1,-4-6 4-15,-1-5 0 0,-1-6 2 16,-2-4 2-16,3-2-2 16,-3-1 4-16,-2-2-2 15,-2 0-1-15,0 0 5 16,-1-2-3-16,-4-11 2 16,5-6 1-16,-1-1-3 15,-2-6 4-15,3-10-6 16,-3-6 0-16,-2-7 3 0,0 0-3 15,0 3 2-15,0 9 0 16,0 11-3 0,0 11 6-16,0 5-2 15,-7 8-4-15,5 0 3 0,2 2-4 16,0 0-1-16,0 0 0 16,0 0-8-16,-2 0-16 15,-7 21-35-15,7-2-28 16,2 4-92-16</inkml:trace>
  <inkml:trace contextRef="#ctx0" brushRef="#br0" timeOffset="10311.9828">10770 8964 231 0,'0'-7'41'0,"0"7"35"15,0 0-20 1,0 0-17-16,0 0-12 0,0 0 2 16,0 0 3-16,0 0-8 15,2 0 7-15,-2 3-8 16,0-2-10-16,0 2 2 16,0-2-10-16,0 2-1 15,0 1 1-15,-21 0-5 16,6 1 2-16,-13-2-2 0,-2-3 0 15,-2 0 2 1,-6 0-3-16,8 0 2 0,-2 0 1 16,2 0-3-1,6 0 2-15,3 0-1 16,4-2 0-16,4 2 4 16,2 0-3-16,1 0-1 0,5 0 2 15,5 0-2-15,0 0 1 16,0 0 1-16,0 0-3 15,0 0 4-15,0 0-4 16,0 2 0-16,0 15 3 16,5 8-3-16,-1 5 5 15,-4 6-2-15,0 3-2 16,0 4 3-16,0-2-3 16,0 5 0-16,0-4 1 15,0-5 0-15,0-1 0 16,0-8-1-16,0-4-1 15,0-6 4-15,0-6-4 16,6-3 0-16,-4-7 2 0,-2-2-1 16,0 0-1-16,2 0 1 15,-2 0-8-15,0 0-6 16,0-7-7-16,2-12-28 16,5-1 4-16,-5 6-34 15,-2 2-53-15,7 0-96 16</inkml:trace>
  <inkml:trace contextRef="#ctx0" brushRef="#br0" timeOffset="10681.2238">10512 9183 83 0,'-2'0'98'15,"2"0"-69"-15,0 0 42 16,0 0-26-16,0 0-27 16,0 0-2-16,0 0 4 15,0 0 2-15,4 0-4 0,4 0-3 16,3 0-5-1,2 0-3-15,8 0 0 0,7 3 25 16,4 2-16-16,0-3-3 16,3 3-8-16,-5-3 3 15,-5-2-8-15,-6 1 0 16,-10 1-3-16,-5 1-10 16,-4-1-23-16,0 0-27 15,0 3-78-15</inkml:trace>
  <inkml:trace contextRef="#ctx0" brushRef="#br0" timeOffset="11181.5554">10873 9414 189 0,'0'5'19'16,"0"5"65"-16,0 1-32 15,0 7-25-15,7 3-4 16,-5 3 5-16,6 10-2 15,-4 2-6-15,-4-3-8 16,5 1-3-16,-5-9 0 16,0-2-6-16,0-6 0 0,0-7 1 15,0-6-3-15,0-4-1 16,0 0 0-16,0 0-11 16,0-5-31-1,2-10-73-15,9 2-124 0</inkml:trace>
  <inkml:trace contextRef="#ctx0" brushRef="#br0" timeOffset="11540.7935">11145 9458 183 0,'0'2'105'0,"0"0"-94"0,7-2 60 15,5 5-32-15,3 0-12 16,13 2-11-16,-5 0-4 15,7-4-3-15,-2-1 3 0,-5 1-7 16,7-3-2-16,-10 0 0 16,-8 0-3-16,-7 0 1 15,-5 0-3 1,0 0-13-16,0 0-16 0,-9 0-57 16,-10 0-69-16</inkml:trace>
  <inkml:trace contextRef="#ctx0" brushRef="#br0" timeOffset="11796.9633">11145 9458 198 0,'14'-107'52'0,"-14"107"6"16,18 0 18-16,3 0-38 0,0 0-4 16,9 0-15-16,0 0-11 15,-3 2-8-15,-8-2 2 16,-3 0-12-16,-5 0-34 16,-4 0-43-16,0 0-99 15</inkml:trace>
  <inkml:trace contextRef="#ctx0" brushRef="#br0" timeOffset="12380.3504">11617 9276 243 0,'-4'0'81'16,"1"0"-65"-16,-2-2 55 16,5 2-45-16,0-2-20 15,-4 2 0-15,-1-2-3 16,3-2 0-16,-7 2 1 16,9-2 1-16,-2 0 5 15,-6-3 0-15,6-1 3 0,-7-2 1 16,0-3 1-1,5-4 2-15,-2-3 6 0,6-1-4 16,0-1-6-16,0 0-4 16,8 0-5-16,10 1 3 15,5 4-7-15,7 5 2 16,7 2-1-16,9 3-2 16,6 7 3-16,4 0-3 15,-1 0 0-15,1 5 3 16,-13 14-3-16,-9 3 0 15,-8 4 2-15,-14 4 0 16,-12 1 0-16,0 5 3 16,-23-1-4-16,-12-2 9 0,-7 0-7 15,-1-2 0-15,4-2 0 16,7-4-1-16,4-5 1 16,9-3-2-16,13-3-1 15,1-7 3-15,5-1-4 16,0 0 1-16,0 0 0 15,0 1-1-15,0-1-7 16,0-2-24-16,0 0-16 16,0 5-13-16,0 1-54 15,0-2-54-15</inkml:trace>
  <inkml:trace contextRef="#ctx0" brushRef="#br0" timeOffset="12585.4864">11795 9731 101 0,'0'0'225'0,"0"-3"-170"16,0-8 38-16,0 8-30 16,0-2-35-16,0-2-13 15,0 6-12-15,0-1-12 16,0 2-29-16,0 0-68 15,-15 10-200-15</inkml:trace>
  <inkml:trace contextRef="#ctx0" brushRef="#br0" timeOffset="17700.8761">10454 9157 13 0,'0'-5'20'16,"0"5"32"-16,0 0-20 16,0-2-19-16,0 2 1 0,0 0 4 15,0 0 1-15,0 0-4 16,0 0-3-16,0 0-4 15,0 0-2 1,0 0 1-16,0 0-2 0,0 0 2 16,0 0-1-16,0 0 1 15,0 0 4-15,0 0 2 16,-2 0-9-16,2 0-1 16,0 0-3-16,0 0 0 15,0 0 0-15,0 0 0 16,0 0 0-16,0 0 0 0,-2 0-1 15,-3 0 5 1,5 0-5-16,0 0 1 16,0 0 1-16,0 0-1 0,0 0 1 15,0 0 0-15,0 0 0 16,0 0 6 0,0 0-3-16,0 0 2 0,0 0-3 15,0 0-2-15,0 0-1 16,0 0 1-16,0 0-2 15,0 0 2-15,0 0-6 16,0 0 5-16,17 0 2 16,5 0 20-16,6 4-12 15,-3-1-3-15,5-3 1 0,0 0-4 16,-9 0-5-16,-3 0 1 16,-6 0-3-1,-7 0-8-15,-3 0-12 16,-2 1-30-16,0 1-98 15</inkml:trace>
  <inkml:trace contextRef="#ctx0" brushRef="#br0" timeOffset="21884.7129">10563 10490 141 0,'-5'0'120'16,"3"0"-110"-16,2 0 52 16,0 0-22-16,0 0-24 15,0 0-11-15,0 0 2 16,0 2 11-16,0-1-3 15,0 1 0-15,0 3 0 16,0 0-2-16,0 2-3 16,0 2-4-16,-4 1-1 15,-2 5-1-15,4-1-5 16,-5 6 1-16,1 4 1 16,-3 0-2-16,-3 5 2 15,-2 0 0-15,4 4-2 16,-3 0 4-16,0 3-3 0,-4-2 2 15,6 2 1-15,-1-5 0 16,3-2 0-16,2-4-2 16,5-4-2-16,0-7 5 15,2-6-6-15,-6-1 2 16,6-5 2-16,0-2-2 16,0 0 1-16,0 0 0 15,0 0-1-15,0 0 3 16,0 0-3-16,0-6 0 15,0-7 4-15,0 1-5 16,0-5 1-16,6-2 0 16,5-1-3-16,0-6 6 0,1 0-7 15,-1-5 3-15,0-1 2 16,4-2-3-16,-4 1 2 16,1 1-1-16,-3 6 0 15,0 1 4-15,-5 2-5 16,6 2 2-16,-1 2 1 15,0 3-2-15,-1 0 2 16,-2-3-2-16,3 2 0 16,0-2 3-16,-1 5-3 15,-4-1 0-15,3 5 2 16,-5 3-1-16,3 0 0 16,-3 2 0-16,-2 5-1 15,0-3 3-15,2 1-3 0,0 2-2 16,-2 0 5-16,8 0-5 15,-6 0 3-15,5 0-1 16,-3 0 0 0,5 0 3-16,3 0-3 0,-3 0 0 15,-2 0 2-15,1 0-3 16,-2 0 3-16,1 12-2 16,0 5 0-16,0 5 3 15,-2 2-3-15,-1 2 1 16,-4 3 0-16,5 2 0 15,-5 2 1-15,0 0 0 16,0 0-1-16,0-4 5 0,2-1-4 16,0-1 1-16,0-3 2 15,3 0-3-15,-1-4 3 16,2-2-2-16,-2 2 0 16,1-1 2-16,1 0-1 15,-1 0 2-15,-1-2 1 16,2-2-2-16,-2 2-1 15,-2 0 1-15,-2-2-3 16,7-3 3-16,-5 1-2 16,-2-5 0-16,5-2 1 15,-5-2-3-15,2-1 1 16,0-3-1-16,-2 0-1 16,0 0 6-16,0 0-5 0,0 0 2 15,6 0 0-15,-6 0-3 16,4 0 1-16,-2 0-2 15,-2-5-15 1,0-2 2-16,5 3-22 0,-3 0-10 16,-2-1-20-16,0-2-40 15,0 3-86-15</inkml:trace>
  <inkml:trace contextRef="#ctx0" brushRef="#br0" timeOffset="22342.016">10404 10750 20 0,'0'0'178'0,"0"-1"-148"16,0 1 29-1,0 0-8-15,11 0-20 16,8 0-3-16,1 0 0 15,1 0-4-15,5 0-5 0,4 1 2 16,2-1 2-16,7 0-4 16,3 0-4-16,-1 0-6 15,0-1-6-15,-7-8 1 16,2 1-4-16,-14 2 0 16,-8 2 2-16,-3 4-4 15,-8 0 1-15,-3 0-3 16,0 0-13-16,0 0-15 15,-23 0-65-15,2 20-135 16</inkml:trace>
  <inkml:trace contextRef="#ctx0" brushRef="#br0" timeOffset="23224.601">11132 10921 132 0,'0'0'77'0,"0"0"-74"16,0 0 57-16,0 7-22 16,-5 5-29-16,2 3-1 0,-4-1-1 15,3-1 3-15,-3 0 3 16,-5-3 2-16,-1-1 2 16,-1-4 6-16,2 0-5 15,-6-3 1-15,6-2-9 16,3 0 1-16,-2 0 2 15,6-4-3-15,0-11 4 16,5 0 0-16,0-2-5 16,-2 2 5-16,2 4 1 15,0 2 1-15,-2 6 4 16,2 3-7-16,0 0-4 16,0 0-3-16,0 0-4 15,0 0 3-15,0 0-6 0,0 0 2 16,0 0 0-16,0 0-1 15,0 0 2-15,0 3-1 16,0 9-2-16,0 0 6 16,0 5-4-16,2 3 4 15,0 3 2-15,-2 1-2 16,0 2 2-16,0-2-2 16,5 0-4-16,-3-2 5 15,1-1-4-15,2-1-1 16,-5-1 2-16,0-2-3 15,2-3 2-15,2-6-1 16,1-1-3-16,-3-6 6 0,0 2-6 16,-2-3 2-16,0 0 2 15,0 0-3 1,0 0 3-16,0 0-2 16,0 0 0-16,0 0 0 0,5 0-8 15,-5 0-5-15,0 0-9 16,2-3-25-16,1 2 3 15,-3-3-17-15,0 0-30 16,0 4-67-16</inkml:trace>
  <inkml:trace contextRef="#ctx0" brushRef="#br0" timeOffset="23652.8849">11297 10955 85 0,'2'-1'138'16,"0"1"-108"-16,-2 0 37 16,10 0-10-16,-3 0-33 15,4 0 4 1,1 0-7-16,4 0-6 0,-2 0-4 16,4 0 1-16,-4 0 0 15,4 0-7-15,-1 0 0 16,-6 0-3-16,-2 0-3 15,1 0 4-15,-4 0-4 16,-1-2 0-16,-1-1 0 16,-4 0-6-16,0 0-12 0,0 0-18 15,0 2-32 1,-2 1-59-16,-9-2-106 0</inkml:trace>
  <inkml:trace contextRef="#ctx0" brushRef="#br0" timeOffset="23941.0764">11318 10778 113 0,'0'-2'76'0,"0"2"-34"15,2 0 31-15,14 0-23 16,5 0-17-16,4 0-1 16,1 0-8-16,-6 0-9 0,1 0-8 15,-7 2 1 1,-9-1-7-16,-1 3-2 0,-4-4-5 16,0 3-16-16,0-1-30 15,0 3-52-15,0-2-122 16</inkml:trace>
  <inkml:trace contextRef="#ctx0" brushRef="#br0" timeOffset="28368.011">10524 12304 137 0,'-8'0'33'0,"8"6"7"16,0 6-1-16,0 1-3 15,0-1-26-15,0 5-2 16,0-3 1-16,-4 9 3 16,-5 0 8-16,0 4-1 15,-5 4 1-15,0 2-1 16,4 2-3-16,-1 0-5 15,0-2 1-15,1 0-4 16,1-4 3-16,3-2-5 16,1-5-4-16,3-7 0 15,0-1-2-15,-4-9 3 16,6-3-3-16,0-2-3 0,0 0 6 16,0 0-6-16,0 0 3 15,0 0 6-15,0-2 3 16,0-10-3-16,0-7-1 15,8-4-3-15,3-6 0 16,-2 0-5 0,3-4 2-16,-3-2 0 0,0-1-1 15,3 2 1-15,-1-2 0 16,-2 5 0-16,3 2 2 16,-1 5-3-16,-2 2 2 15,8-1 0-15,-6 5-1 16,-1 2 1-16,-1 3 0 15,-5 3-1-15,5 4 4 0,-3 0-3 16,-4 2 0-16,0 0 2 16,0-1-2-1,5 3 1-15,-5 0-1 16,7-2-2-16,-1 2 3 0,1 0-2 16,-3 2 0-16,11-2 1 15,-6 2 0-15,6 0 0 16,-4 0 0-16,1 0-2 15,0 0 3-15,-1 8-2 16,-3 3 0-16,-1 1 1 16,-5 2-1-16,1 5 1 15,-1 2 0-15,-4 6-1 0,0 4 4 16,0 2-3-16,0 4 0 16,6 2 2-1,-2-1-2-15,-2-1 1 16,7 1 0-16,0-5-2 0,1 1 3 15,-1-4-2-15,-7-3 0 16,5-3 3-16,-2-2-3 16,0-6 3-16,-3-1 5 15,0-5-10-15,3-6 6 16,-3-1-5-16,-2-3 1 16,0 0 1-16,0 0-1 15,0 0 1-15,0 0-2 16,0 0-3-16,0 0 1 0,0-3-9 15,0-4-3 1,0 0-12-16,0-5-35 16,0 2-43-16,0 3-69 15</inkml:trace>
  <inkml:trace contextRef="#ctx0" brushRef="#br0" timeOffset="28824.3126">10445 12475 76 0,'0'0'82'0,"0"0"-49"16,17 0 31-16,3 0-20 16,3 0 4-16,-2 2-19 15,9 5-11-15,-4-2-1 16,-2-2 1-16,-1 1-1 15,-2 1-3-15,3-3 1 16,-9-1-2-16,6-1-3 16,-1 0-6-16,-1 0 1 0,-8 0-7 15,1 0 0-15,-3 0 0 16,0 0-9-16,3 0-2 16,-3 0-2-16,0 0-8 15,1 0-12-15,-3 0-22 16,-3 0-43-16,-4 4-147 15</inkml:trace>
  <inkml:trace contextRef="#ctx0" brushRef="#br0" timeOffset="29306.6323">11037 12772 149 0,'0'1'24'15,"0"13"5"1,5 2 7-16,-3 2 1 16,0 8-17-16,3-2 7 0,-3-2-9 15,0 6 9-15,-2-6-6 16,0 1-5-16,0-5-1 15,0-2-3-15,0-4-6 16,0-7 2-16,0 0-7 16,0-3-1-16,0-2 1 15,0 0-3-15,0 0-4 16,0 0-14-16,0 0-11 16,7-2-10-16,-2-4-45 0,4-2-95 15</inkml:trace>
  <inkml:trace contextRef="#ctx0" brushRef="#br0" timeOffset="29676.8777">11239 12695 95 0,'0'0'108'0,"0"0"-80"15,12 0 21-15,6 0 10 16,10 0-33-16,-5 0-18 15,7 2 0-15,-2 1-1 16,-3-2-2-16,-5 1-1 16,-3-2 1-16,-8 0 0 15,-9 2-4-15,0-2-1 16,0 2 0-16,0-2-7 16,-9 0-26-16,-8 2-70 15,-3 4-126-15</inkml:trace>
  <inkml:trace contextRef="#ctx0" brushRef="#br0" timeOffset="29960.0659">11239 12695 225 0,'0'-106'28'0,"19"106"-1"16,4 0 50-16,-5 2-43 16,1 7-28-16,4-1-3 15,-5 1-2-15,-4-4-3 16,-7-1-13-16,-7 0-50 15,0 3-71-15</inkml:trace>
  <inkml:trace contextRef="#ctx0" brushRef="#br0" timeOffset="32980.2069">11727 12191 168 0,'0'-4'66'15,"5"3"-35"-15,-5-1 20 16,0 2-14-16,3-2-18 16,-3 2-11-16,0 0-1 15,0 0 7-15,0 0-3 16,0 0 6-16,0 0 0 0,2 0-3 15,-2 0 4-15,0 0-7 16,0 0-4-16,2 0 0 16,3 0 0-1,-1 0-3-15,7 2 2 0,-3 1-2 16,-1 1 1-16,4 1-3 16,3 0 1-16,6 0 3 15,8-1-2-15,4 1 1 16,6-4 0-16,-2 1-4 15,3-2 3-15,0 0-2 16,-9 0-4-16,-7 0 7 16,-12 0-4-16,-3 0 1 15,-6 0 3-15,-2 0 0 0,0 0 9 16,0 0-3-16,0 0-3 16,0 0-3-1,0 0-5-15,0 0 0 16,0 0 0-16,0 0-1 15,0 0 2-15,0 0-2 0,0 0 0 16,-2 0 2-16,0 0-2 16,-4 3 0-16,0 1 1 15,1 6-1-15,-4 5 1 16,-3 6 0-16,3 1-1 16,-2 5 3-16,1 0-2 15,-1 4 0-15,2 5 2 0,-1 3-3 16,6 2 4-1,-3 0 1-15,7 0 0 16,0-3 3-16,0-5-5 16,0-4 3-16,0-5-1 0,0-9-3 15,0-1 1-15,0-9-3 16,0-5 1-16,0 0 2 16,0 0-2-16,0 0 0 15,0 0-3-15,0-4-10 16,0-4-6-16,0-2-20 15,0-5-13-15,-9 1-43 16,-1 2-36-16,-3-4-94 16</inkml:trace>
  <inkml:trace contextRef="#ctx0" brushRef="#br0" timeOffset="33759.7223">11714 12287 89 0,'0'-2'58'15,"0"2"-7"-15,-5-2 6 16,5 0-11-16,0 0-15 0,0 2-2 16,0 0 4-16,0-3-2 15,0 3-8-15,0 0-4 16,0 0 0-16,0 0-5 16,0 0-2-16,0 0-6 15,0 0 0-15,0 0-1 16,0 0-3-16,0 0 4 15,0 0-4-15,0 0 1 16,0 0 0-16,0 0-2 16,0 0 2-16,0 0-3 15,0 0 0-15,0 0 2 16,0 0-3-16,0-4 1 16,0-6 0-16,0 0 0 0,0-7 0 15,0-5 0-15,0 3-2 16,0 2 3-16,0 7-2 15,0 8 1-15,0 2 1 16,0 0-4-16,0 0 5 16,0 0-5-16,0 0 1 15,0 0 4-15,0 7-2 16,0 0 1-16,0 3 3 16,0 2-4-16,5 0 5 15,-1 2 2-15,3 2-5 16,-5 3 2-16,-2 8-3 15,0 6 3-15,0 6 6 0,0 5-7 16,0 2 1 0,0-1 0-16,0-1-3 0,0-5 4 15,-2-1-3-15,2-10 1 16,0-1-1-16,0-8-2 16,0-5 3-16,-2-5-2 15,2-6-2-15,-5 0 4 16,5-3-5-16,0 0 1 15,0 0-5-15,-2 0-8 16,0 0-8-16,-3 0-9 16,5 0-16-16,0 0-6 15,0 0-34-15,0 0-80 16</inkml:trace>
  <inkml:trace contextRef="#ctx0" brushRef="#br0" timeOffset="34828.4308">12225 12279 114 0,'0'-8'120'16,"0"8"-85"-16,0 0 16 0,0 0-10 15,0 0-18-15,2 1-15 16,-2 8 13-16,0-3-14 16,0-2-4-16,0-2 0 15,0-2-3-15,0 0 3 16,0 0-3-16,0 0 1 16,0 0 5-16,0 0-2 15,0 0-1-15,0-10 3 0,0-1 4 16,0-5 4-1,5-3-3-15,1-3-9 16,3 1 3-16,1 6 0 16,-3 8-5-16,-3 4 4 0,3 3-3 15,-5 0 3-15,6 0 0 16,1 18-4-16,-5 13 3 16,5 11 0-16,-6 8 2 15,-3 4 0-15,5 1 6 16,-5-1 4-16,0-6 1 15,0-3-3-15,0-6 3 16,0-3-5-16,0-5-1 16,0-3-3-16,0-4-4 15,0-5 1-15,0-3-2 16,0-5-2-16,0-4 4 16,0-4-4-16,0-1 0 15,0-2 2-15,0 0-1 0,0 0 2 16,0 0 0-16,0-9-2 15,0-11 3-15,0-9-5 16,2-8-1-16,0-5 2 16,7 1-1-16,-2-1 0 15,3 3 0-15,-6 5 1 16,5-2 2-16,0 5-3 16,3-3 1-16,-1 5 0 15,6-4-3-15,-4 4 4 16,6 0-2-16,-8 4 0 15,1 5 4-15,-3 3-4 16,0 7 1-16,-7 3 1 16,5 2-2-16,-4 0 0 0,6 5-2 15,-2 0-3-15,2 0 8 16,-2 0-6-16,2 3-1 16,5 6-10-16,-2 1-19 15,-3 2-5-15,-7-4-22 16,0-2-46-16,-2 4-119 15</inkml:trace>
  <inkml:trace contextRef="#ctx0" brushRef="#br0" timeOffset="35615.9519">12796 11635 143 0,'0'0'58'15,"0"0"-9"-15,0 0-4 16,0 2-15-16,0 12-14 15,0 3-3-15,0-3 24 16,0 3-25-16,0-2-5 16,0-6-1-16,-3 5 7 15,-8-4-3-15,-5-4-2 16,-3 0 5-16,5-2-3 0,-4-2 4 16,4-2-7-16,-2 0-2 15,7 0 1-15,4 0-1 16,-2 0 0-16,7-12 7 15,-2-7-2-15,0 0-2 16,-3 0 0-16,5-1-1 16,0 8 4-16,0 5-7 15,0 3 2-15,0 4 0 16,0 0-5-16,0 0-1 16,0 0-2-16,0 0-2 15,0 0 9-15,0 2-5 16,0 15 1-16,5 8 1 15,-1 8 6-15,3 2 3 0,-5 7-7 16,1-1-2-16,-3 2 3 16,0 3-4-1,0 0 1-15,0-4 3 16,0-8-3-16,0-3 1 0,0-7-2 16,0-10-3-16,0-4 4 15,0-5-3-15,0-5 1 16,0 0-3-16,0 0-5 15,0 0-19-15,0 0-11 16,0 0-26-16,-3 0-50 16,-8 0-166-16</inkml:trace>
  <inkml:trace contextRef="#ctx0" brushRef="#br0" timeOffset="36636.6288">12908 12654 159 0,'0'0'167'16,"0"0"-141"-16,0 0 18 15,0 0-15-15,0 0-22 16,2 0-5-16,15 1 3 16,4 6 16-16,1-3 4 15,6-2-3-15,2-2-7 16,2 0 4-16,0 0-6 0,-2 0-5 15,-9 0-2 1,-4 0-5-16,-15-2-2 0,-2 0-9 16,0 0-31-16,-8-1-24 15,-12 3-86-15</inkml:trace>
  <inkml:trace contextRef="#ctx0" brushRef="#br0" timeOffset="36884.7945">12925 12496 143 0,'11'-2'100'16,"3"2"-46"-16,11 0 12 0,5 0-20 15,2 0-16-15,3-2-16 16,-5 2-12-16,-10 0-7 16,-1-3-11-16,-10 3-50 15,-7 0-100-15</inkml:trace>
  <inkml:trace contextRef="#ctx0" brushRef="#br0" timeOffset="37841.4304">13749 12022 33 0,'0'0'125'16,"0"0"-95"-16,0 21 13 16,0 4 75-16,0 1-110 15,-5-5-6-15,1-5-1 16,-11-1-1-16,4-3-1 16,-1-5 5-16,-6-3-4 15,6-4 0-15,1 0 10 16,2 0 3-16,-1 0 1 15,6-6-4-15,-3-4 0 16,3-5 7-16,-1-6-5 16,3 1-2-16,0-1-6 15,-4 4 2-15,4 6 6 0,2 10 3 16,0-1-10 0,0 2-1-16,0 0-5 0,0 0 4 15,2 0-2-15,6 6 0 16,-8 0-1-16,0 3 1 15,0-2-1-15,0 8 3 16,-19 2-5-16,-2 1 3 16,3-1 1-16,4-7-3 15,-4-3 2-15,6-6 0 0,-1 1-1 16,-2-2 2 0,15 0-1-16,-2 0 2 0,2-2 9 15,0-6-1 1,0 1 7-16,0 4 3 0,0-1-8 15,0 4 2-15,0 0-5 16,0 0-4-16,0 0 4 16,8 0-4-16,1 0-1 15,-3 12 1-15,3 3-3 16,1 6 4-16,-8 3-5 16,14 5 18-16,-2 6-10 0,4 3 0 15,3-1-1-15,-4 4-4 16,-4-3-3-1,-4-4 2-15,-1-2-6 16,-6-6 4-16,-2-9-2 0,0-6 0 16,0-7 1-16,0-4-1 15,2 0-1-15,-2 0 3 16,0 0-4-16,0 0-7 16,0 0-5-16,0 0-10 15,0-3-9-15,0-4-27 16,7-6-27-16,2 1-16 15,1 1-134-15</inkml:trace>
  <inkml:trace contextRef="#ctx0" brushRef="#br0" timeOffset="38232.6867">14008 12296 28 0,'0'0'189'16,"0"0"-178"-16,0 0 25 15,0 18 1-15,0 7 25 16,-9 2-47-16,-6 4 1 15,-4-2 8-15,-2 5 4 0,1-5-8 16,1 0 0-16,6-7-4 16,-2-3-3-16,6-5-4 15,7-6-8-15,0-4 0 16,0 0 1-16,2-4-4 16,0 2 4-16,0-2-4 15,0 0-1-15,0 0-5 16,0 0-22-16,0 0-21 15,-6 0-11-15,6 0-19 16,0-6-41-16,0-3-25 16</inkml:trace>
  <inkml:trace contextRef="#ctx0" brushRef="#br0" timeOffset="38472.8463">13834 12333 172 0,'0'-3'62'0,"0"3"2"15,0 0-7 1,0 3-10-16,0 12-13 0,18 5-7 16,5 5 6-16,5 4 19 15,-3 2-28-15,3-2-7 16,-6-3-10-16,4-1-3 16,-10-6-2-16,-2-7-3 15,-10-3 2-15,-4-7-4 16,0-1-4-16,0-1-21 0,0 0-35 15,-4 0-41 1,-3 0-114-16</inkml:trace>
  <inkml:trace contextRef="#ctx0" brushRef="#br0" timeOffset="40016.8698">14375 12048 108 0,'0'-3'64'0,"2"3"11"16,3-2-19-16,-5-1-10 15,0 3-4-15,0 0-14 16,0 0-10-16,0 0-8 15,0 17-1-15,0 9-2 0,0 0-5 16,-7 3 23-16,-3 0-23 16,-3-9-2-16,1-1 1 15,-4-4-1-15,2-6 0 16,-2-2 4-16,2-2-5 16,-2-5 2-16,5 0 0 15,-1 0-1-15,3 0 2 16,-3-9-2-16,3-8 2 15,0-3 9-15,0-1-2 16,-1 1-1-16,8 1 4 16,-7 6-2-16,9 4 4 15,0 4-1-15,0 3-1 0,0 0-2 16,0 2-5-16,0-3 0 16,0 3 3-16,5 0-2 15,-1 0 3-15,3 0-2 16,3 15-5-16,-6 4 3 15,7 8-4-15,-1 4 5 16,1 5-1-16,3 6-3 16,-7 0 1-16,7 1 1 15,-3 1-2-15,1-4 3 16,-1-6 0-16,-2-3-2 16,-1-7-1-16,-4-4-1 15,-2-10 2-15,3-6-3 16,-3-2-1-16,-2-2 2 0,0 0-2 15,0 0 1-15,0 0-10 16,0 0-16-16,0 0-17 16,0-2-11-16,0-10-12 15,0-3-54-15,0-4-65 16</inkml:trace>
  <inkml:trace contextRef="#ctx0" brushRef="#br0" timeOffset="40504.1914">14515 12107 228 0,'2'0'74'0,"0"0"-35"0,15 0 13 15,-4 7-5-15,13 13-14 16,-1 3-19-16,1 4-5 16,-3 4-1-16,-1 4 1 15,-1 4-6-15,-2 0-1 16,-1 4 4-16,-8-2 1 16,-10-2-3-16,0-4-1 15,0-3 3-15,-21-6 0 0,-7-6-5 16,-2-3 1-1,0-7-1-15,-2-5-1 16,2-5 1-16,11 0 1 16,4 0-2-16,5-20 7 0,5-6-3 15,5-11 0-15,0-13-1 16,8-6-2-16,10 0 0 16,1 2-3-16,1 13 1 15,-4 12 1-15,-5 12-2 16,-1 8 1-16,-5 9 0 15,-5 0-3-15,0 0-4 16,0 0-4-16,0 0-16 16,0 12-23-16,0 4-53 0,0 2-120 15</inkml:trace>
  <inkml:trace contextRef="#ctx0" brushRef="#br0" timeOffset="40804.3912">14913 12503 302 0,'23'5'24'15,"7"0"42"-15,9 0-9 16,-7-5-39-16,0 3-8 0,-2-3-8 16,-9 0-1-16,-12 0 2 15,-1 0-5-15,-8 0 4 16,0 0-7-16,-8 0-19 16,-12 0-36-16,-5 0-67 15,-10 0-140-15</inkml:trace>
  <inkml:trace contextRef="#ctx0" brushRef="#br0" timeOffset="41020.5346">14913 12503 183 0,'-41'-139'67'0,"71"139"-2"15,4 0 20-15,13 0-45 16,-6 0-25-16,-7 0-14 16,-4 0 0-16,-9 0-12 15,-10 0-51-15,-6 0-42 16,-5 0-120-16</inkml:trace>
  <inkml:trace contextRef="#ctx0" brushRef="#br0" timeOffset="41539.8792">15208 12177 311 0,'0'0'28'16,"0"0"5"-16,13 2 7 16,4 20 6-16,6 7-20 15,7 5-3-15,2 3-6 16,-2 4-2-16,0 0-4 0,-10-7-3 16,-3 0-1-16,-8-10-4 15,-5-5 1 1,-2-7 1-16,-2-5 4 0,0-7 0 15,0 0 5-15,0 0 4 16,0 0 2 0,6-14-9-16,-2-10-1 0,12-8-1 15,-2-8-9-15,6-9 3 16,6-4-4-16,-10-1 0 16,2 1 4-16,-1 2-5 15,-11 13 4-15,1 9-1 16,-7 14-1-16,0 9 2 0,0 5-2 15,0 1-1-15,0-3 1 16,0 3-3-16,0 0-1 16,0 0-2-16,0 6-13 15,0 6-27-15,0 5-11 16,0-1-34-16,0 8-76 16,0-2-53-16</inkml:trace>
  <inkml:trace contextRef="#ctx0" brushRef="#br0" timeOffset="42096.2472">15756 12054 304 0,'0'-3'56'16,"2"3"5"-16,-2 0 4 15,7 0-23-15,-5 0-20 16,3 0-3-16,4 0 3 16,0 13 8-16,8 6-17 15,-4 5-7-15,8 5 1 0,0 7-1 16,-1 5-5-1,-8 4 0-15,2 2 0 16,-10 3 0-16,-2 0-1 16,-2-2 0-16,0-5 4 0,0-6-5 15,-2-6 1-15,-11-7 2 16,-4-4-3-16,-6-7 3 16,5-8-2-16,-3-2 0 15,-2-3 2-15,5 0-2 16,-1-19 0-16,-4-8 1 15,5-10-1-15,-1-10 1 16,8-8-2-16,7-6 2 16,4-4 0-16,0 7 0 0,0 4-2 15,20 11 7 1,1 11-3-16,2 10 1 16,-5 5-2-16,1 8-3 15,-3 4 2-15,-11 5-3 0,-3 0-6 16,-2 0-27-16,0 8-39 15,0 11-71-15,0 6-274 16</inkml:trace>
  <inkml:trace contextRef="#ctx0" brushRef="#br0" timeOffset="42747.6785">16359 12215 216 0,'0'-7'82'0,"0"3"-17"15,0 1 2-15,0 3-20 16,0-3-13-16,0 1-15 15,0 0-8-15,0-1-1 16,0 3-4-16,0-2-5 16,0 0 2-16,-7 1-6 15,3-1 3-15,-4 0-1 16,-1 2-1-16,-2 0 1 16,-3 0-2-16,-2 0 1 15,2 0 4-15,-2 0-3 16,4 5 2-16,-1 6-1 15,-4 1 0-15,6 5 2 0,-8 2-2 16,6 1 1-16,-4 7 1 16,4 0 3-16,6 1 1 15,2 4 3 1,5 0-2-16,0-3 1 0,5-3-1 16,20-1 1-16,0-6-3 15,15-3-4-15,-1-6 0 16,0-5 0-16,-5-5-5 15,-4 0-7-15,-9 0-18 16,-10 0-15-16,-1-2-19 16,-10-5-54-16,0 1-154 15</inkml:trace>
  <inkml:trace contextRef="#ctx0" brushRef="#br0" timeOffset="43904.4465">16511 12297 66 0,'0'-4'184'0,"0"4"-129"15,0 0 10-15,0 0-17 16,0 0-25-16,0 0-10 15,0 0-9-15,0 0 2 0,0 0-2 16,0 0-3-16,0 0 0 16,0 0 4-16,0 0-5 15,-2 0 4 1,-3 0-4-16,3-4-1 0,-6 0 3 16,6-5-2-16,-5-1 6 15,5 0 6-15,2-3-2 16,0 3 2-16,0 2 4 15,0 4-4-15,0 1-1 16,0 1-3-16,0 2-2 16,0 0 0-16,2 0-1 15,7 0 2-15,-1 13-4 0,-1 8-1 16,-3 8 3-16,-2 2 12 16,3 4-5-1,-5 0-4-15,0-3 2 16,0-3 3-16,0-5-6 0,0-7-3 15,0-3 3-15,0-6-1 16,0-4-2-16,0-4 0 16,0 0-4-16,0 0 6 15,0 0-2-15,0 0 2 16,0-4 3-16,0-8-8 16,4-7 4-16,6-6 0 0,-1-1-2 15,2-10-1 1,-1 1-2-16,-3 0-1 15,-3 2 4-15,5 6-4 16,-1 4 2-16,-4 5 0 0,5 4 0 16,-2 4 3-1,3 3-3-15,-4 2-1 0,8 1 1 16,-2 4-1-16,-1 0 0 16,0 0 1-16,-1 0-3 15,1 0 3-15,-2 9-2 16,3 8 0-16,-3 3 2 15,0 2-2-15,-7 6 1 16,-2 2 2-16,0 2-3 16,0-1 3-16,0 2-2 0,-2-6 0 15,-7 0 2 1,5-6-2-16,-1-4-1 16,5-2 2-16,0-4-2 0,0-8 2 15,0-3-2-15,0 0 0 16,0 0 4-16,0 0-2 15,0 0 1-15,0-12-1 16,0-5-2-16,0-12 3 16,5-3-4-16,6-10 0 15,1 1 0-15,-1 0-4 16,0 3 3-16,-1 9 3 0,-3 8-2 16,-3 9 4-1,1 6-3-15,-1 2 0 16,4 1 2-16,1 3-3 15,2 0 1-15,3 0 1 0,-3 0-1 16,8 0 2 0,-3 13-2-16,-2 6-1 0,-3 4 3 15,-4 3 0-15,-5 7-1 16,-2 1 0-16,0 5 0 16,0-2 3-16,0 1 0 15,0-5-1-15,-4-4 2 16,-1-7-4-16,5-5 1 15,0-7 0-15,0-3-2 0,0-7 1 16,0 0-1 0,9 0-9-16,3 0-17 15,-12 0-29-15,0 0-26 16,0 0-34-16,0 0-88 0</inkml:trace>
  <inkml:trace contextRef="#ctx0" brushRef="#br0" timeOffset="44612.9178">17217 11817 220 0,'5'-6'63'0,"-5"6"-1"0,0-2 0 15,2 2-17-15,0 0-17 16,-2 0-4-16,0 5-4 15,0 9 0-15,0 1-10 16,-2 7-5-16,-16-3 4 16,-3 3 0-16,0-3-8 15,1-5 1-15,-8 1-3 16,5-7 5-16,0-6-1 0,7-2 2 16,4 0 6-16,3 0 0 15,7 0 0-15,0-14-1 16,-3-3-1-16,5-6-3 15,0-2-4-15,0 5 0 16,0 3 10-16,0 5-4 16,0 5 2-16,0 4 0 15,5 0-7-15,-5 1 3 16,0 2-5-16,2 0 0 16,0 0 1-16,5 0-2 15,-3 7 2-15,6 5 3 0,-5 6-4 16,-1 3 1-16,5 6 8 15,-7 4-10-15,4 0 5 16,-6 4-3-16,0 1 0 16,0-2 2-16,0-5-2 15,0-3 2-15,0-8-5 16,0-6 1-16,0-3 1 16,0-7-2-16,0-2 2 15,0 0-1-15,0 0-3 16,0 0-7-16,0 0-15 15,0 0-15-15,0 0-23 16,-6 0-28-16,-7 0-52 16,-8 0-224-16</inkml:trace>
  <inkml:trace contextRef="#ctx0" brushRef="#br0" timeOffset="52771.6102">12121 10369 109 0,'0'-1'194'0,"0"1"-157"16,0 0-2-16,-5 0-6 15,3 14 1-15,0 5-27 16,-5-1 0-16,-3 3 6 16,-5 0 2-16,-6-1 3 15,-5 1 1-15,-4-4-3 16,0-5 2-16,-2-1-1 16,8-5-10-16,-2-4 3 0,12-2-6 15,3 0 1-15,2 0 1 16,-1-4-3-16,8-15 2 15,-3-6 0-15,5-1-1 16,0-3 8-16,0 1-6 16,0 5 4-16,0 7 4 15,0 8 1-15,0 4 0 16,0 4-4-16,0 0-6 16,0 0 2-16,0 0-6 15,0 0 0-15,0 6 3 16,0 12 0-16,0 5 0 15,-2-3 1-15,-17 4-2 16,4-7 3-16,-9-1-2 0,3-3 0 16,6-8 1-16,-2-1-2 15,8-4 3-15,0 0-2 16,3 0 0 0,0 0 3-16,-3-16-2 0,5-3 1 15,4-3 0-15,-2 5 0 16,2 7 5-16,0 5 2 15,0 5-6-15,0 0 1 16,2 0-4-16,9 19 1 16,3 13 1-16,2 4 0 15,-2 5 2-15,0 3 2 16,0-1-1-16,-5-1 0 0,-5-5 0 16,3-1-4-1,-7-5 2-15,2-7-3 16,-2-5 1-16,0-6 0 15,0-9-2-15,0-2 3 0,0-2-3 16,0 0-2 0,0 0-6-16,0 0-14 0,0 0-23 15,6 0-23-15,-2 0-57 16,5-4-110-16</inkml:trace>
  <inkml:trace contextRef="#ctx0" brushRef="#br0" timeOffset="53208.9">12095 10750 238 0,'15'0'24'0,"-9"0"44"15,9 0-26-15,-11 7-33 16,1 0-6-16,-5 7-3 16,0-2 0-16,0 1 1 15,-9-1 0-15,-10-2 1 16,0-4 1-16,1-3 3 16,4-3 9-16,-2 0-4 15,4 0-5-15,3 0-3 16,3-7 1-16,1-10 0 0,5-3-3 15,0-6 2-15,0 4 0 16,11-1 0-16,8 7 4 16,-3 3-6-16,0 9 1 15,0 4 2-15,-2 0-4 16,-3 0 0-16,4 15 2 16,-11-1-4-16,3 3 0 15,-7-2-6-15,0-5-14 16,0 0-24-16,0-6-30 15,0 1-49-15</inkml:trace>
  <inkml:trace contextRef="#ctx0" brushRef="#br0" timeOffset="53615.1718">12298 10755 95 0,'9'0'57'16,"10"0"6"-16,2 0 23 16,1 0-54-16,-3 0-17 15,-2 9-9-15,-11-2-1 16,1 3-3-16,-7 2 2 16,0-2 3-16,-7-1-1 15,-14 4 4-15,-2-4 1 0,1-4-3 16,1-2-3-16,2-3 5 15,3 0-5-15,10 0 0 16,-2-5 1-16,8-10 2 16,0-4 1-16,0-3-5 15,14 0 4-15,12 1-2 16,-4 6-4-16,1 5 0 16,-6 6-1-16,-6 4-1 15,-9 0 1-15,5 0-2 16,-7 0 0-16,0 10 1 15,0 3-18-15,0-1-20 16,0 1 3-16,0 1-84 16,0-4-68-16</inkml:trace>
  <inkml:trace contextRef="#ctx0" brushRef="#br0" timeOffset="53912.3672">12777 10653 58 0,'0'0'149'16,"0"0"-125"-16,0 0 28 16,0 0-8-16,0 16-27 15,-9 5 7-15,-7 4-6 0,-3 2-3 16,-3 2-6-1,-4-2 0-15,3 0-2 0,2-6 1 16,1-3-1 0,3-5-3-16,6-8-2 15,9-2 0-15,-5-3-4 0,7 0-11 16,0 0-34-16,0 0-30 16,0 0-47-16</inkml:trace>
  <inkml:trace contextRef="#ctx0" brushRef="#br0" timeOffset="54176.5418">12653 10626 113 0,'0'-3'90'16,"0"3"-35"-16,0 0 12 0,0 0-29 15,11 7-15-15,6 12 7 16,3 8 14-16,5 4 4 15,1 4-19-15,-3-1-10 16,-2-2-5-16,-5-3-8 16,-5-3-2-16,-6-9-5 15,0-4-1-15,-5-2-2 16,0-9-17-16,0-2-30 16,0 0-25-16,0 0-55 15,0 0-109-15</inkml:trace>
  <inkml:trace contextRef="#ctx0" brushRef="#br0" timeOffset="54627.8418">12948 10435 153 0,'0'-7'152'0,"0"7"-117"15,7 0 42-15,4 0-31 16,5 7-19-16,12 8-4 16,2 11-2-16,2 6-4 15,0 10-1-15,3 2-10 16,-5 2 1-16,-7 4-4 0,-10 0-3 16,-6-2 4-16,-7-5-4 15,0-3 2-15,-7-7 1 16,-18-7-1-16,-5-4 1 15,-7-8 0-15,5-5-2 16,0-8 3-16,2-1-4 16,7 0 1-16,7-16 1 15,6-11-3-15,10-9 1 16,0-11-2-16,10-7-1 16,20-4 7-16,-3 6-8 15,-2 15 2-15,-4 11 0 16,-7 9 0-16,-7 10 1 15,2 5-3-15,-4 2-1 0,-5 0-5 16,0 2-15-16,0 13-28 16,0 8-46-16,0 8-110 15</inkml:trace>
  <inkml:trace contextRef="#ctx0" brushRef="#br0" timeOffset="55084.1433">13376 10839 134 0,'7'-2'147'16,"-3"1"-116"-16,15-1 41 0,-6 2-27 15,4 0-31-15,-4 0-3 16,-4 0-8-16,1 0-3 15,-8 0 5-15,3 5-5 16,-5 6 2-16,0 2 0 16,0-1 0-16,-5 2 3 15,-9-4-4-15,3 1-2 16,-6-4 4-16,6-7-3 16,2 0 1-16,9 0 2 15,-2 0 0-15,-6-6 0 16,8-8 0-16,-4-3 3 0,4-3 0 15,0-6-6-15,0 0 2 16,0 6 3-16,4 3-1 16,6 10 5-16,-1 2 0 15,0 5-4-15,3 0-1 16,-1 0-4-16,0 2 0 16,-1 8-1-16,-1 0-7 15,-4 2-13-15,1-5-20 16,-6 0-22-16,0-4-20 15,0-1-69-15</inkml:trace>
  <inkml:trace contextRef="#ctx0" brushRef="#br0" timeOffset="55489.412">13663 10812 75 0,'5'0'98'0,"-3"0"-48"16,0 0 18-16,10 0-18 16,4 0-24-16,-2 0-12 15,-5 0-4-15,0 5-5 16,-7 0 0-16,-2 4 1 0,0-3-4 16,0 1 5-1,-4-1 9-15,-12 0-7 0,0-2 5 16,2-4-7-16,0 0 4 15,-2 0-3-15,4 0-1 16,3 0 2 0,3-12-1-16,6-2 2 0,0-3 5 15,0-4-8-15,6 3 0 16,9 4-3-16,-2 2 0 16,-2 7 0-16,1 2-2 15,-3 3-2-15,-2 0 3 16,-3 0-6-16,6 0 3 15,-5 6-2-15,-5 5-9 16,0 4-22-16,0-3-38 16,0 3-67-16</inkml:trace>
  <inkml:trace contextRef="#ctx0" brushRef="#br0" timeOffset="55879.6703">14126 10879 305 0,'0'0'52'15,"0"-2"4"-15,4 2 5 0,8 0-39 16,9 0-7-16,4 0 5 16,5-2-9-16,2 2-3 15,1-2-7-15,-4 0-2 16,-6-1 2-16,-8 2-1 15,-9-2 0-15,-6 2 0 16,0-2-5-16,0 1-11 16,-6 0-19-16,-13-3-37 15,-9 5-86-15</inkml:trace>
  <inkml:trace contextRef="#ctx0" brushRef="#br0" timeOffset="56096.8142">14126 10879 218 0,'-48'-143'74'15,"48"143"17"1,7 0-22-16,16-1-24 16,2-2-13-16,14-1-10 15,-7 4-9-15,3-2-5 0,-3-1-8 16,-9 3 0-1,-7-1-21-15,-4 1-54 0,-8 0-83 16</inkml:trace>
  <inkml:trace contextRef="#ctx0" brushRef="#br0" timeOffset="56480.069">14557 10527 258 0,'0'-3'51'16,"0"3"1"-16,0 0-1 15,2 0-17-15,3 5-14 16,-1 16-2-16,5 4 20 16,1 10-12-16,-6 4-8 15,5 1-1-15,-4 1-3 16,-3-2 5-16,0-5-10 16,-2-6-4-16,0-9-4 15,0-6-1-15,0-9-1 16,2-3-9-16,6-1-16 0,-1 0-17 15,2 0-9 1,2 0-46-16,1-5-100 0</inkml:trace>
  <inkml:trace contextRef="#ctx0" brushRef="#br0" timeOffset="57035.438">14780 10488 267 0,'0'-7'96'16,"0"7"-48"-16,0 0 26 15,2 0-37-15,5 0-22 0,3 5-6 16,5 11 2-16,4 1-7 15,3 3 10-15,8 5-6 16,0 0-7-16,0 4 1 16,2 2 0-16,-4 0-3 15,-9 2 3-15,-8 1-3 16,-9-2 0-16,-2 1 3 16,0-3-2-16,0-5 2 0,-9-5-1 15,-4-3-1-15,-4-10 3 16,6-1-2-16,-5-6 2 15,2 0 0-15,0 0-4 16,-4-11 2-16,-1-6 1 16,6-5-4-16,-8-8 4 15,2-7-4-15,10-4 1 16,5 0 2-16,4-1-2 16,0 6 5-16,0 10 1 15,4 6 1-15,5 5 5 16,3 6-8-16,-1 6-1 15,4 0 0-15,-2 3-3 0,8 0 2 16,-1 0-2 0,1 0-2-16,-2 0-4 0,-10 0-17 15,-7 0-10-15,-2 0-8 16,0 6-37-16,-9 4-81 16</inkml:trace>
  <inkml:trace contextRef="#ctx0" brushRef="#br0" timeOffset="58564.4507">15373 10781 75 0,'0'-3'128'0,"0"3"-93"16,8 0 14-16,-6 0-16 16,-2 1-18-16,0 13 17 15,0 0-21-15,0-4-10 16,0 0-1-16,0 0 4 16,0-3-4-16,-2-1 1 0,-6-5 1 15,4 2-1-15,-3-3 1 16,-2 0-2-16,5 0 0 15,-4 0 4-15,1 0-1 16,5-8 8-16,0-2 2 16,0-1 2-16,2-4 3 15,0-2-3-15,0 3-4 16,0-1-6-16,4 0-2 16,7 4 0-16,8 1 2 15,-8 4-5-15,8 2 2 16,-8 1-2-16,1 3-1 15,-3 0 3-15,-2 0-3 0,-5 11 2 16,-2 5 1-16,0 3-2 16,0-1 0-16,0-4 0 15,0 0-2-15,-9-6-7 16,0-4-17-16,-1-1-8 16,4-3-14-16,1 0-14 15,3 0-23-15,2 0-50 16</inkml:trace>
  <inkml:trace contextRef="#ctx0" brushRef="#br0" timeOffset="59061.7803">15685 10757 195 0,'2'0'21'0,"2"0"44"16,3 10-9-16,0 1-21 15,-2 4-31-15,0-3-3 16,-5-2 3-16,0-3-4 0,0 0 2 15,0 0 1 1,0-6-2-16,-17 1 3 16,6-2-1-16,-8 0-1 15,10 0 4-15,0 0-1 0,6 0-1 16,-6-3 2-16,7-8-1 16,-5-4 8-16,5-2-2 15,0 2-9-15,2-2 4 16,0 6 0-16,2 1 8 15,14 5-8-15,0-2-2 16,0 5-2-16,0 2-1 16,8 0-3-16,-9 0 3 15,2 0-3-15,-6 9-3 16,-9 0-6-16,3 2-5 16,-5-2-7-16,0 1-26 15,0-5-50-15,-7 6-86 16</inkml:trace>
  <inkml:trace contextRef="#ctx0" brushRef="#br0" timeOffset="59540.0969">15963 10783 173 0,'9'0'50'0,"3"0"16"15,-10 0-8-15,7 0-38 0,-9 0-15 16,7 10 0-16,-7 2-4 16,0 0 0-16,0 0 3 15,0 3-3-15,0-3 0 16,-16 0 2-16,4-3-3 15,-6-1 3-15,6-4 2 16,1-4-1-16,-1 0 4 16,-1 0 0-16,-3 0 1 15,6 0 0-15,-1-9-6 16,2-3 4-16,6-5 7 16,3 0-5-16,0-5 1 15,0 3-4-15,3 5-1 0,8 2 0 16,8 6 1-16,-1 4-5 15,1 0-1-15,1 2-1 16,-4 0 1-16,3 0-3 16,-8 0-3-16,-4 2-1 15,-5 6-13-15,-2 1-14 16,0-2-25-16,0 0-63 16,0-1-100-16</inkml:trace>
  <inkml:trace contextRef="#ctx0" brushRef="#br0" timeOffset="59980.3887">16207 10738 99 0,'9'0'110'0,"3"0"-62"15,4 0 45-15,-2 0-50 16,-5 4-28-16,0 3-2 16,-7 1-5-16,-2 2-8 15,0 1 2-15,0 1 3 16,-13-2-2-16,-4-2 2 16,-1-4-1-16,4-1 2 0,-2-3-1 15,2 0 1-15,1 0 5 16,3 0-4-16,1-3-2 15,2-9 8-15,7-2-3 16,0-5-5-16,0 4 5 16,0 3-3-1,9 2-5-15,3 3-1 0,-1 6-3 16,-2 1 3-16,8 0-3 16,-6 0-1-16,1 0 3 15,-3 0-4-15,-2 4 1 16,-3 2-2-16,-2 0-9 15,-2 0-11-15,0 0-42 16,0 1-54-16,0 0-139 0</inkml:trace>
  <inkml:trace contextRef="#ctx0" brushRef="#br0" timeOffset="60512.7424">16840 10697 113 0,'0'-11'71'0,"0"7"-39"16,0 2 23-16,-4 0-24 16,-4-2-14-16,1-1-9 15,3 1 2-15,-5 0 0 16,-3 3 0-16,-4-4 0 16,2 3-4-16,-4 2 5 15,8 0 4-15,-1-1-9 16,2 1 5-16,-1 0-1 15,-1 0-2-15,0 0-1 16,-8 0 0-16,6 1 1 16,-6 11 1-16,0 3-1 15,6 2 4-15,-6 4-1 16,10-1 1-16,-2 6 3 0,3 3-2 16,8 0-4-16,0-3-2 15,6 1-1-15,16-6-2 16,8-3-4-16,8-4-1 15,5-7 2-15,0-5-6 16,-5-2-10-16,-6 0-15 16,-12 0-25-16,-1-4-15 15,-6-7-22-15,-3-3-91 16</inkml:trace>
  <inkml:trace contextRef="#ctx0" brushRef="#br0" timeOffset="61500.3962">17008 10732 238 0,'0'0'53'0,"0"0"-14"16,0 0 1-16,0 0-19 15,0 0-18-15,-5 0-1 16,3 0-2-16,-5 0 0 16,5 0 0-16,-2 0 0 15,-2 0 0-15,2 0 4 0,-3 0-5 16,7 0 2-16,-2 0 0 16,2-9 6-16,0 1 12 15,0-2-3-15,0-2-2 16,0 4 4-16,0-1-10 15,4 5 0-15,5 1 1 16,-1 3-1-16,1 0-1 16,-5 0-4-16,5 17 2 15,1 8 0-15,-3 8 4 16,-5 4-4-16,-2-3 3 16,0-1-2-16,0-6 4 15,0-6-3-15,0-3-1 0,-2-7 6 16,-3-8-7-16,3-1-1 15,2-2 0-15,0 0-2 16,0 0 3-16,-2 0-4 16,-3-5-1-16,5-12 4 15,0-4-1-15,0-8-1 16,5-4-2-16,6 1-2 16,0 6 3-16,1-1-1 15,-1 6 0-15,8 5 1 16,-3-1-2-16,-2 5 1 15,4 6 0-15,-6 2-1 0,-3 4 1 16,0 0-3 0,1 0 2-16,1 8 3 0,2 10-3 15,-3 5 3-15,-3 6 2 16,-5 0-1-16,-2 0 3 16,0 0-3-16,0-4-1 15,0-6 1-15,-9-5-3 16,7-4 0-16,2-6 1 15,-2-4-2-15,2 0 2 16,0 0 0-16,0 0 1 16,0 0 0-16,0-4-4 15,0-13 1-15,0-3 3 16,0-6-3-16,0-5-4 16,2 2 1-16,7 2-1 0,2 3 5 15,-1 8-2-15,1 2 0 16,0 3 4-16,8 5-6 15,-8 4 4-15,8 2-3 16,-5 0 0-16,4 6 4 16,-6 15-3-16,-3 6 3 15,-7 2 0-15,-2 2 1 16,0-2 2-16,0-2 1 16,0-4-3-16,0-8 5 15,0-4-5-15,0-5-2 16,0-6 1-16,0 0-3 0,0 0 2 15,0 0-12 1,0 0-18-16,0 0-15 0,0 0-32 16,0 0-58-16,0 0-135 15</inkml:trace>
  <inkml:trace contextRef="#ctx0" brushRef="#br0" timeOffset="62155.8307">17705 10192 177 0,'0'-4'103'16,"0"4"-67"-16,0 0 20 15,0 0-23-15,0 10-11 16,0 14-12-16,-9 4 33 16,-2 0-38-16,-1-5 0 15,1-4 0-15,-10-4-4 16,3-7 5-16,-1-2 0 15,-2-4 3-15,10-2 9 16,2 0-7-16,-1 0-1 16,8 0 2-16,-5-8 0 15,5-9 2-15,0-2-2 16,-5-3-8-16,7 2 1 0,0 3 1 16,0 8 3-16,0 5 5 15,0 2-6-15,0 2-2 16,0 0-3-16,0 0-3 15,0 0 3-15,7 8-2 16,2 13 0-16,-7 4 2 16,7 4 10-16,-4 6-6 15,2 3-3-15,0-2-1 16,-7 0 1-16,0-4-2 16,0-3-1-16,0-5 0 15,0-8 1-15,0-6-1 0,0-3-2 16,0-6-1-1,0-1 5-15,0 0-6 0,0 0 1 16,0 0-9-16,0 0-10 16,0 0-6-16,0 7-12 15,-5-3-10-15,3-1-16 16,-5-3-31-16,5 0-58 16</inkml:trace>
  <inkml:trace contextRef="#ctx0" brushRef="#br0" timeOffset="68839.5278">22376 7276 151 0,'0'0'58'16,"0"0"-42"-16,0 0 30 15,0-2-9-15,0 2-25 16,0 0-2-16,0 0 7 16,0-2-3-16,-5 0-3 15,-8 2 5-15,1 0-7 16,-14 0-1-16,4 0 0 16,-1 0-3-16,-5 0 3 15,7 0-5-15,1 0-1 16,-1 0 3-16,7 0-4 15,-2 0 0-15,7 0 1 0,4 0-3 16,0 0 6 0,5 2-4-16,0-2-1 15,0 2 5-15,0 2-2 0,0 3 1 16,0 4 2-16,0 6-3 16,0 10 15-16,0 7-2 15,0 5-5-15,0-3 3 16,-2 0-5-16,-5 1-5 15,3-6 0-15,2-2-5 16,2-8 6-16,0-9-5 16,0-5 3-16,0-7 0 15,0 2-3-15,0-2 0 16,0 0-2-16,0 0 1 16,0 0 3-16,0 0-12 0,0 0-10 15,0 0-14-15,0 0-14 16,0 0-23-16,0 0-44 15,0 0-87-15</inkml:trace>
  <inkml:trace contextRef="#ctx0" brushRef="#br0" timeOffset="69236.7928">22155 7417 99 0,'0'0'84'16,"0"0"-63"-16,0 0 29 15,2 0-6-15,5 0-22 16,-7 0 18-16,7 6-17 16,0-2-10-16,2-2 0 15,7-2-2-15,0 0-1 16,8 0 3-16,-2 0-4 0,3 0-3 16,3 0-1-1,-7 0-3-15,-5 0-1 16,-6 0-1-16,-8 0-2 15,0 0 0-15,-2 0-14 0,0 4-30 16,0 5-43-16,0 1-128 16</inkml:trace>
  <inkml:trace contextRef="#ctx0" brushRef="#br0" timeOffset="69601.0356">22459 7618 237 0,'0'-3'60'0,"2"3"-40"15,7 0 36-15,-2 0-32 16,-4 17 1-16,6 4-11 16,-7 4-3-16,0 0-1 0,3 0 2 15,-5-3 2-15,0-3 0 16,0-3-3-16,0-6-5 16,0-1-4-1,0-6-1-15,0-3-2 0,0 0-1 16,0 0-22-16,2 0-34 15,5 0-70-15,-2 0-176 16</inkml:trace>
  <inkml:trace contextRef="#ctx0" brushRef="#br0" timeOffset="70080.3511">21888 8009 171 0,'0'0'47'15,"0"0"-30"-15,2 0 45 16,21 0-33-16,16 0-9 16,8 2 3-16,5-2-6 0,1 2-7 15,7-2 3-15,9 0 4 16,-4 0 2-16,6 0-4 15,7-2 1-15,-13-2-5 16,4 0 12-16,-7 1-9 16,-11 2-12-16,-3 1 0 15,-6 0 0-15,-20 0-4 16,-3 0 2-16,-15 0-2 16,1 0-8-16,-5 0-10 15,0 8-9-15,0 3-12 16,-18 3-48-16,-3 1-53 15</inkml:trace>
  <inkml:trace contextRef="#ctx0" brushRef="#br0" timeOffset="70832.8524">22245 8511 41 0,'-10'20'163'0,"1"3"-157"0,0 4 29 16,7 2 10 0,0 0-20-16,-3 1-16 0,3 4-3 15,-6-3-2-15,4-2 0 16,-3-5 4-16,3-2 9 16,-1-8-1-16,0-4-2 15,5-5 1-15,0-5-6 16,0 0-3-16,0 0 6 15,0 0 0-15,0-13 5 0,5-10-12 16,9-8-1-16,0-11 0 16,4-9-6-16,1-5 1 15,-4-4 0 1,4 0 1-16,-1 6 1 16,-4 9-1-16,2 7 1 0,-2 9 4 15,5 6 2-15,-6 3 3 16,4 3-5-16,-6 2 0 15,0 7-2-15,1 2-2 16,-3 4-1-16,0 2 3 16,1 0-4-16,3 0 2 15,4 8 2-15,3 11 0 0,-6 2 1 16,2 6 1 0,-4 5 0-16,-3 9 2 15,-7 2-2-15,-2 0 2 0,0 3-1 16,0-2-3-16,0-3 2 15,-2-4-1 1,2-6-2-16,0-4 2 0,0-7-4 16,0-6 0-16,0-5 1 15,0-4-3-15,0-4 0 16,0-1-3-16,11 0-8 16,-1 0-1-16,-1 0-12 15,-7 0-7-15,5-8-14 16,-5 2-25-16,-2 0-64 0,0-1-92 15</inkml:trace>
  <inkml:trace contextRef="#ctx0" brushRef="#br0" timeOffset="71216.1039">22226 8560 165 0,'0'0'36'0,"0"-3"10"16,0 3 18-16,21 0-25 16,0 0-3-16,9 0-6 15,0 0-10-15,7-1-9 16,-3-1 0-16,-4 0-3 16,0-1-1-16,-7 1-6 15,-12 2-5-15,-2 0-1 0,-4 0-15 16,-5 0-22-1,0 0-44-15,0 9-118 16</inkml:trace>
  <inkml:trace contextRef="#ctx0" brushRef="#br0" timeOffset="71696.4219">22788 8651 251 0,'0'-4'72'16,"-2"4"-65"-16,2 0 38 15,0 10-4-15,0 14-10 16,0 8-16-16,0 3 2 0,0 2-4 16,0 3-4-16,0-3 3 15,-2-4 3-15,-4-6 0 16,4-10-7-16,0-7-7 16,2-8-1-16,0-2-6 15,10 0-33-15,12-15-14 16,6-6-93-16</inkml:trace>
  <inkml:trace contextRef="#ctx0" brushRef="#br0" timeOffset="72331.8431">23122 8007 165 0,'-10'-1'60'0,"10"-5"-24"0,0 6 34 15,0-1-25-15,0-1-22 16,0 2-2-16,0 0-4 16,10 0-5-16,1 0-1 15,8 0 6-15,1 2-7 16,-1 2-8-16,-6-4-2 16,6 3 0-16,-8-3-5 15,-1 0-20-15,-3 0-9 16,-5 0-19-16,-2 0-20 15,0 0-37-15</inkml:trace>
  <inkml:trace contextRef="#ctx0" brushRef="#br0" timeOffset="72568">23122 8007 179 0,'-2'-128'31'0,"13"128"15"15,2 0 15-15,4 0-40 16,-6 0-15-16,-1 0-6 16,-1 0-6-1,-7 0-24-15,5 6-63 0,-7 2-83 16</inkml:trace>
  <inkml:trace contextRef="#ctx0" brushRef="#br0" timeOffset="72955.2574">23527 7992 237 0,'16'0'41'0,"11"0"-11"16,13 0 41 0,8 0-42-16,5 0-17 0,9 0-6 15,9 0-1-15,3 0-1 16,5 0-1-16,-8 0 5 15,0-3-2-15,-9-4-2 16,-4 3 3-16,-10 0-6 16,-4 0 1-16,-12 2 0 15,-7 2-3-15,1 0 2 16,-13 0-2-16,6 0-1 16,-10 0 2-16,1 0-7 15,-8 6-4-15,-2-2-13 0,0 1-24 16,0 2-29-16,0 0-89 15</inkml:trace>
  <inkml:trace contextRef="#ctx0" brushRef="#br0" timeOffset="73600.6862">24211 7115 183 0,'0'0'61'0,"0"0"-18"16,0 0 12-16,-3 0-30 15,-22 0-23-15,-7 0-1 16,-8 0-1-16,-3 2-3 16,1 4 1-16,3-2 2 15,9 1-1-15,2-5 5 16,8 5-1-16,6 0 5 16,7-3 7-16,5 0-5 15,2-1-2-15,-2 6-1 16,2 0-4-16,-5 7 6 15,5 1 6-15,0 7 1 0,0 4 2 16,0 10-1-16,0 3-6 16,0 8 2-16,0-1-6 15,0-3 0 1,0-7-5-16,-2-5 0 0,-1-6 0 16,3-9-3-16,-7-3 3 15,5-9-4-15,2-1-3 16,0-3-10-16,-7 0-30 15,5 0-28-15,2 0-44 16,0-7-88-16</inkml:trace>
  <inkml:trace contextRef="#ctx0" brushRef="#br0" timeOffset="73815.8271">23865 7420 165 0,'12'0'36'0,"6"0"31"16,12 0-3-16,4 0-25 15,8 0-17-15,-3 0-7 16,-7 0-11-16,-6 0-4 16,-5 0-1-16,-12 0-14 15,-5 0-32-15,-4 7-48 16,0 1-96-16</inkml:trace>
  <inkml:trace contextRef="#ctx0" brushRef="#br0" timeOffset="74270.1295">24376 7527 202 0,'0'0'42'0,"0"0"-37"0,-2 6 40 16,-9 4-35-1,-6 4-5-15,4-1-5 16,-8-2 1-16,0-6 1 15,-5-2-2-15,6-2 15 0,-1-1 21 16,8 0-6-16,3 0 0 16,-1-12-13-16,11-1 6 15,0 1 5-15,0 7-9 16,0 0 1-16,0 5-7 16,0 0-7-16,0 0 1 15,9 6-4-15,-5 22 2 0,4 3 0 16,-8 10 0-1,0 6-3-15,2-3-1 16,-2-5-2-16,2-8 5 16,-2-12-6-16,0-7 0 0,0-3-17 15,0-3-43-15,0-2-83 16</inkml:trace>
  <inkml:trace contextRef="#ctx0" brushRef="#br0" timeOffset="75251.7797">23916 8470 138 0,'0'0'109'15,"-2"0"-98"-15,-15 17 41 0,8 2-9 16,0 6-18 0,2 4-9-16,-2 4 0 0,0 2-7 15,-1 1-6-15,-1-2 0 16,0 0-2-16,-6-5 5 15,6-5 7-15,-1-5-4 16,5-7-3-16,5-7-1 16,2-3-2-16,0-2-1 15,0 0-3-15,0 0 8 16,0-10 1-16,12-11-6 16,8-8 1-16,8-7-3 15,-5-5 0-15,7-2 1 16,-2-1-3-16,-5 1 5 15,-5 3-4-15,-2 1 2 0,0 6 0 16,-2 1 2-16,0 6 0 16,-8 7 2-16,2 4 0 15,-1 8 2 1,-3 2-4-16,3 1 0 0,5 3 0 16,-3 1-2-16,2 0 2 15,8 0-2-15,2 0-1 16,-1 10 4-16,-1 3-4 15,-6 8 1-15,-3 5-1 16,-8 5 0-16,-2 3 1 16,0 7 1-16,-10 4-2 0,-5-2 2 15,-2 1-2 1,8-3 2-16,0-3 0 0,7-7-1 16,2-4-1-16,0-8 1 15,0-4-3-15,9-4 3 16,0-5-3-1,3-4-4-15,-3-2-10 0,0 0-11 16,-7 0-8-16,-2-5-27 16,0-5-74-16,0 1-124 15</inkml:trace>
  <inkml:trace contextRef="#ctx0" brushRef="#br0" timeOffset="75553.0444">23918 8622 7 0,'0'-4'171'16,"0"4"-142"-16,0 0 32 15,7 0-5-15,14 0-10 16,4 0-13-16,5 0-17 16,7 0-5-16,-3 0-9 15,3 0 0-15,-7 0-1 0,-7 0-4 16,-4 0-16 0,-10 0-47-16,-9 0-50 15,0 8-104-15</inkml:trace>
  <inkml:trace contextRef="#ctx0" brushRef="#br0" timeOffset="76147.4374">24517 8765 267 0,'0'0'34'16,"0"0"-23"-16,0 0 31 0,-2 6-15 15,-8 8-22-15,1 0 0 16,0 1-5-16,-1-1 2 15,-1-4-1-15,-8-3 4 16,1-2 13-16,2-3-3 16,-2-2-1-16,-3 0-1 15,2 0 6-15,6-7-8 16,-6-7 0-16,10-1-3 16,2-2 4-16,7 5-1 15,0 0 4-15,0 7 3 0,0 5-7 16,0 0 0-16,5 0-1 15,-1 0-4-15,3 0 1 16,-7 0-6-16,2 12 1 16,-2 5 1-16,0 7-1 15,0 3 0-15,0 2 0 16,0 0-1-16,0-1 4 16,0 1-1-16,0-4 1 15,0-2 0-15,0-4-5 16,0-7 1-16,6-3-1 15,-4-6-2-15,-2-3 1 0,0 0-8 16,0 0-6 0,0 0-6-16,0 3-21 0,0-1-10 15,0-2-16-15,0 2-53 16,0-2-113-16</inkml:trace>
  <inkml:trace contextRef="#ctx0" brushRef="#br0" timeOffset="79735.8164">22192 9912 149 0,'0'0'96'0,"0"0"-85"15,0 0 41-15,0 0-10 16,0 0-20-16,0 0-5 16,0 0 1-16,0 0-2 15,-5 0 2-15,3 0 1 16,-5 0 0-16,0 0-3 0,-7 0-7 16,-2 0 4-16,-4 0-10 15,-8 0 1-15,0 0 0 16,3 0-6-16,-3 0 4 15,0 4-2-15,8-1 0 16,4-3 2-16,-3 5-3 16,8-3 2-16,0 3 4 15,1-1-3-15,1 0 1 16,0 0 0-16,2 2-1 16,4-2 4-16,-6 3-3 15,7 1-1-15,0 0 3 16,2 2-4-16,0 5 5 15,0 3 1-15,0 3 3 0,0 4-1 16,0-1-5-16,0 5 0 16,0 0 4-16,0 0-4 15,0 2 2 1,0-2-1-16,0 0-1 0,0-7 3 16,0-2-5-16,0-3 1 15,0-5 2-15,0-4-4 16,0 3 0-16,0 2 0 15,0-1-1-15,0 0 4 16,0 2-4-16,0-2 1 16,0-5 0-16,0 0-1 15,0-4 0-15,0 0 0 0,0-3-1 16,0 0 3-16,0 0-3 16,0 0 0-1,0 0-4-15,0 0-8 16,2 0-4-16,0 0-6 0,5 0-18 15,-2 0-4-15,2-10-18 16,4 1-52-16,-9-1-105 16</inkml:trace>
  <inkml:trace contextRef="#ctx0" brushRef="#br0" timeOffset="80187.1151">21879 10192 37 0,'0'-2'126'15,"0"2"-110"-15,4 0 29 0,12 0 9 16,-4 0-14 0,4 0-6-16,-2 0-13 15,-3 0-2-15,6 0-1 0,-4 0-2 16,6 0 3-16,1 0-2 15,3 0-4-15,5 0-5 16,-5 0-5-16,3 0-1 16,-13 0 0-16,-4 0-3 15,-6 0 2-15,-3 0-2 16,0 0 0-16,0 0-2 16,0 0-9-16,0 0-17 15,0 0-43-15,0 5-77 16</inkml:trace>
  <inkml:trace contextRef="#ctx0" brushRef="#br0" timeOffset="80852.5566">22314 10399 163 0,'0'0'20'0,"0"0"26"15,0 0 22-15,0 6-12 16,0 7-23-16,0-1-12 16,0 5-1-16,0-2-4 15,0 6-1-15,0 1 4 16,0 2 1-16,-5-2-3 15,3-1-5-15,-5-2 2 16,5-2 1-16,-1-5-3 16,-2-2-7-16,5-3-1 15,0-1-1-15,0-4-2 16,0-2-3-16,0 2 2 16,0-2-2-16,0 0 3 0,0 0-1 15,0 0-1-15,5 0 2 16,0 0-14-16,2 0-11 15,-7 0-21-15,2 0-33 16,3 0-90-16</inkml:trace>
  <inkml:trace contextRef="#ctx0" brushRef="#br0" timeOffset="82283.6513">21591 11005 242 0,'-7'0'76'16,"7"0"-71"-16,0 0 36 16,9 0 6-16,14 0-17 15,3 0-4-15,-3 0-7 16,-3 2-6-16,3 1 4 15,5-3-4-15,2 0 6 16,2 0-5-16,12 0 1 0,11 0-2 16,9 0-4-16,6 0-2 15,3 0 0-15,-4 0-3 16,3 0-2-16,-10 0 0 16,-2 4-2-16,-10-4 1 15,-8 1-1-15,-10-1-2 16,-4 0 5-16,-15 0-4 15,4 0 1-15,-15 0 1 16,-2 0-2-16,0 0 3 16,0 0-2-16,0 0-2 15,0 0 0-15,0 0-14 0,0 3-39 16,0 1-29 0,-7 6-73-16</inkml:trace>
  <inkml:trace contextRef="#ctx0" brushRef="#br0" timeOffset="87355.2375">21787 11448 112 0,'-10'-8'215'0,"8"2"-179"16,-3 6 13-16,5 0-18 16,0 0-15-16,0 0-11 15,0 14 17-15,0 6-11 16,7 9 1-16,3-5 5 16,1 5 2-16,-2 0 2 15,3 0-3-15,-3 7-8 16,0-1-3-16,-4 0 2 15,4-5-5-15,-2-3-1 16,-3-4-1-16,3-8-2 16,-7-7 3-16,3-4-3 15,-3-4 0-15,5 0 3 0,-5 0-3 16,2 0 4-16,2 0 3 16,5-10-1-16,8-13-3 15,3-9-4 1,1-2 1-16,-2-8 1 0,-6-1-2 15,6-1 1-15,-8-1 0 16,1 8-2-16,-3 1 3 16,0 7-2-16,0 6 0 15,-4 10 3-15,2 4-4 16,-7 6 2-16,0 2 0 16,2-2-2-16,3 3 0 0,-3 0-5 15,-2 0 1 1,2 0 1-16,0 0-20 15,-2 0-17-15,0 7-21 0,0 11-54 16,-13 9-176-16</inkml:trace>
  <inkml:trace contextRef="#ctx0" brushRef="#br0" timeOffset="88075.7502">22243 11398 175 0,'0'-5'94'0,"0"2"-28"16,0 1 0-16,0 2-23 15,2 0-18-15,-2 0-4 0,0 0-8 16,0 0-5 0,2 0-1-16,5 2 1 0,-3 18 3 15,8 2 13-15,2 5-13 16,0 6-4-16,2-6-1 16,-2 2-3-16,6-5 1 15,1-3-2-15,2 10-1 16,5-4 2-16,-6 2-3 15,-1 1 2-15,-7 0-2 16,-9 3 0-16,-5 1 1 16,0-1-2-16,0-2 0 0,-14-6 3 15,-4-3-4 1,-3-5 4-16,0-6-2 16,1-6-1-16,1-2 3 0,0-3-4 15,-1 0 2-15,-1 0-2 16,0-17-6-16,1-7 3 15,1-10-3-15,5-5 4 16,12-7 5-16,-5-5-3 16,7-2 2-16,0 6 2 15,12 9-3-15,8 10 1 0,-1 6 0 16,-6 13-3 0,2 5 3-16,-6 4-4 0,-7 0-7 15,0 0-33 1,-2 1-47-16,0 14-205 0</inkml:trace>
  <inkml:trace contextRef="#ctx0" brushRef="#br0" timeOffset="89644.7898">22956 11015 214 0,'0'0'44'16,"0"0"18"-1,0 0-12-15,0 0-26 0,0 0-9 16,0 0 2-16,0 0 7 15,0 0-16-15,0 0-2 16,0 0 16-16,2 0-15 16,8 0 0-16,-1 0 3 15,6 0 9-15,13 0-9 16,2 0-4-16,0 0-2 0,2 0 1 16,-2 0-5-16,-9 0 0 15,-4 0 2 1,-11 0-3-16,-1 0 2 15,-5 0-1-15,0 0-1 16,0 0 2-16,0 0-9 0,0 0-15 16,0 0-9-16,0 0-36 15,-9 0-54-15,-1 0-96 16</inkml:trace>
  <inkml:trace contextRef="#ctx0" brushRef="#br0" timeOffset="90052.061">23013 10868 49 0,'0'-4'104'16,"0"4"-59"-16,0-1 11 15,0 1-25-15,0 0-1 16,0 0 0-16,7 0-5 15,5 0-6-15,6 0-1 0,1 1 2 16,6 3 5-16,3-1-15 16,2-1-6-16,-2-2-2 15,-8 0-2-15,-6 0 2 16,-7 0-4-16,-5 0-6 16,-2 0-25-16,0 4-50 15,0 1-103-15</inkml:trace>
  <inkml:trace contextRef="#ctx0" brushRef="#br0" timeOffset="90819.5693">23471 10946 88 0,'-6'-3'106'0,"1"3"-66"16,5 0 29 0,0 0-26-16,0 0-17 0,0 0-5 15,0 0-1-15,0 0-7 16,0 0-2-16,0 0 1 15,0-3 2-15,0 2 4 16,0 1-7-16,0 0-1 16,0 0 3-16,16 0 0 15,5 0 20-15,11 1-19 16,7 6-3-16,14-5-1 16,7 3-1-16,14-4-4 0,8-1 2 15,10 0-1 1,8 0-2-16,1 0 0 15,-7 0-3-15,-4 0 1 16,-9-3-2-16,-17-2-1 0,-8 1 4 16,-20 0-3-16,-10 2-2 15,-13 0 4-15,-6 2-2 16,-5 0 1-16,-2 0-2 16,0 0-3-16,0 0-4 15,0 0-61-15,-13 0-54 16,-8 11-270-16</inkml:trace>
  <inkml:trace contextRef="#ctx0" brushRef="#br0" timeOffset="99571.7323">23621 10048 322 0,'-11'-5'63'0,"11"2"-21"16,0 3 5-16,0 0-12 15,0 17 4-15,9 6-26 16,12 3-1-16,4 3-1 16,5 2-4-16,-3 3 1 15,-4 2 0-15,3 6-4 0,-10 4 0 16,2 2-3-16,-1 1 0 15,-11-1 1-15,-1-3-3 16,-1 1 4-16,-4-9-4 16,0-2 1-16,0-6 1 15,0-8-2-15,-4-6 1 16,-14-5 0-16,-5-4-1 16,-7-6 2-16,-2 0-4 15,-3 0-2-15,5-16 0 16,5-13-2-16,-1-13 4 15,10-9 1-15,7-10-1 16,2-1 2-16,7 6-4 0,0 9 5 16,0 14 2-1,0 11-5-15,9 13-2 16,0 5 2-16,3 4-4 16,-1 0 2-16,6 4-17 0,1 14-35 15,-2 1-10-15,2 3-64 16,-6 3-89-16</inkml:trace>
  <inkml:trace contextRef="#ctx0" brushRef="#br0" timeOffset="100028.0353">24072 10537 101 0,'7'0'136'0,"3"0"-126"16,-1 0 52-16,4 0-14 16,-1 5-44-16,2 3-2 15,-10 2-2-15,4 2 0 16,-8 1 0-16,0-1 0 15,0 1 4-15,-6-3 0 16,-5-4 0-16,-2 0 2 0,3-3 2 16,-1-3 0-1,2 0 2-15,1 0 0 16,6 0-2-16,-5-11-6 16,5-9 2-16,2-7-1 0,0-7-5 15,2-1 6-15,17 6-2 16,-1 4 0-16,-4 13 2 15,0 8-4-15,-10 4 0 16,6 0-1-16,-1 4-2 16,0 15 0-16,-5 3-7 15,6 0-20-15,-3-5-8 16,2 0-40-16,-7-3-82 0</inkml:trace>
  <inkml:trace contextRef="#ctx0" brushRef="#br0" timeOffset="100471.3287">24395 10519 182 0,'7'0'13'16,"-1"0"46"-16,11 0-30 15,-8 0-21-15,2 0 0 16,-1 5-5-16,-8 5-3 16,0-5 0-16,-2 2-4 15,0-2 5-15,0 2-2 16,0-3 7-16,-4-2-1 0,-8 1 4 16,-4-2-1-16,4-1 0 15,-1 0-2-15,-2 0 4 16,11 0 1-16,-5-10-2 15,9-5 6-15,0-6-4 16,0-1-7-16,4-2 1 16,13 7-1-16,1 5-1 15,-6 7-2-15,-3 3-2 16,2 2 2-16,-1 0-2 16,-1 0 0-16,0 12 2 15,-3 7-3-15,2 0 3 16,-6-1-5-16,3-4-15 0,-3-1-32 15,-2-5-35-15,0-1-89 16</inkml:trace>
  <inkml:trace contextRef="#ctx0" brushRef="#br0" timeOffset="100884.6064">24719 10479 124 0,'0'0'53'0,"4"0"-20"15,4 0 13-15,1 11-3 0,2 1-33 16,1 0-7-16,-5 1 0 16,-3 2-6-16,-4-4 3 15,0 3-3-15,0-4 2 16,-4 0 3-16,-15-3 0 15,-1-4 1-15,-1-3-1 16,-7 0 5-16,5 0 13 16,3-3-7-16,1-12-1 15,8-2-5-15,3 1-3 16,8-3 5-16,0 0 3 16,8 1-6-16,12 4 4 15,3 2-7-15,5 7-5 0,-5 3 4 16,3 2-2-16,-13 0-1 15,4 0-1-15,-15 7-6 16,-2 10-5-16,0 2-26 16,0-2-28-16,-2-5-27 15,-6-2-77-15</inkml:trace>
  <inkml:trace contextRef="#ctx0" brushRef="#br0" timeOffset="101295.8761">24984 10521 52 0,'13'0'103'0,"6"0"-55"15,-8 0 32-15,8 0-45 0,0 3-27 16,-8 4-2-16,-2 1-4 15,-9 1-3-15,2 1 5 16,-2 2-3-16,0 0 0 16,-2 0 4-16,-16 0-1 15,-1-4 3-15,-4-2 1 16,1-3-3-16,-2-3 2 16,3 0 2-16,6 0 0 0,3 0-2 15,5-15-2-15,7-6 9 16,0-6-6-1,14 1-4-15,11-3 1 16,7 10 2-16,-11 6-5 0,0 9 0 16,-12 4-3-16,0 0 0 15,-7 0-1-15,-2 12-4 16,0 9-15-16,0 4-7 16,-11 1-70-16,-10 3-90 15</inkml:trace>
  <inkml:trace contextRef="#ctx0" brushRef="#br0" timeOffset="105375.7601">24353 10933 143 0,'0'0'42'16,"0"0"-6"-16,0 0 8 16,-2 0-21-16,2 0-16 15,0 0 6-15,0 0-4 16,0 0-6-16,0 0 4 16,0 0 1-16,0 0 5 15,0 0 12-15,2 0-7 16,12 0-5-16,2 4 21 15,5 5-29-15,-8-3 0 16,8-1-3-16,7 0 0 16,2 1 3-16,4-2 0 0,5-1 0 15,12 0 1-15,0-3-1 16,7 3 1-16,-6-3-3 16,3 0 0-16,1 0-1 15,-13 0-3-15,8 0 1 16,-7 0 1-16,2 0-1 15,-12 0 0-15,3 0 1 16,-2 0-2-16,0-3 4 16,-3 1-3-16,7 1 0 15,-7 1 2-15,2 0-3 16,3 0 2-16,-2 0-2 16,-3 0-2-16,-4 0 5 0,-8 0-4 15,-8 0 0-15,-5 0 2 16,-7 0-4-16,0 0 1 15,0 1-6-15,0 1-10 16,0-2 2-16,0 4-22 16,-2 0-30-16,-13 3-68 15</inkml:trace>
  <inkml:trace contextRef="#ctx0" brushRef="#br0" timeOffset="106312.3802">23874 11417 283 0,'-2'-2'26'16,"2"2"-3"-16,0 4 24 15,0 16-16-15,0 6-7 16,12 6-8-16,-1-6 1 16,1 6-5-16,-3 9-3 15,-7 0 2-15,-2 4 1 16,0-4 11-16,0 1-8 15,0-5-7-15,0-3 4 16,0-8-7-16,5-7 0 16,-3-6 0-16,-2-7-5 15,2-2 2-15,-2-4-4 0,0 0 1 16,2 0 2-16,6 0-9 16,1 0-15-16,0-6-27 15,0-5-19-15,-2 3-70 16</inkml:trace>
  <inkml:trace contextRef="#ctx0" brushRef="#br0" timeOffset="107099.0463">24190 11485 158 0,'0'0'51'16,"0"-2"12"-16,0 1 5 16,0 1-27-16,0 0-11 15,0 0-2-15,0 0-9 16,0 0-8-16,0 0-2 0,0 0-2 16,0 0 4-1,9 1 0-15,3 20-5 0,8 1 37 16,1 7-34-16,7 5-3 15,4 3-3-15,0 5-4 16,-2 0 4-16,-9-1-2 16,-8-4-2-16,-6 3 1 15,-7-8-1-15,0-3 2 16,0-4-2-16,-20-6 0 16,-3-2 4-16,-5-12-4 15,5-2 3-15,-5-3-1 16,8 0 0-16,-1-12 2 15,10-16-2-15,1-6-5 16,3-12 4-16,5-4-6 0,2-1 3 16,0-4 0-16,0 10-4 15,0 12 5-15,0 10 1 16,0 17-2-16,2 3 3 16,5 3-5-16,-3 0-3 15,13 0 9-15,-6 0-4 16,8 0-13-16,0 0-31 15,-8 9-19-15,0-1-40 16,-3 0-145-16</inkml:trace>
  <inkml:trace contextRef="#ctx0" brushRef="#br0" timeOffset="107589.525">24682 11829 285 0,'0'0'33'16,"0"0"-12"-16,0 0-3 15,0 0-12-15,5 7 3 0,-1 9-5 16,-2 1-1-16,4-2-5 16,-6-1 3-16,0-2 0 15,0-6-2 1,0-1 4-16,0-4 1 0,-6-1 4 16,-7 0 4-16,-6 0 2 15,6-1 4-15,-6-14-11 16,8-4-3-16,2 1 5 15,9-5 1-15,0 3 0 16,0-2-2-16,2 6-3 16,18 3 0-16,6 6 1 15,-10 0-5-15,0 5 2 16,-6 2-3-16,-6 0 0 0,3 0-2 16,-7 4-1-16,0 8-1 15,0 1-4-15,0 1-21 16,0 3-26-1,-11-5-72-15,1 0-73 0</inkml:trace>
  <inkml:trace contextRef="#ctx0" brushRef="#br0" timeOffset="108039.8234">24903 11817 128 0,'5'0'75'15,"9"0"-41"-15,-5 0 21 0,5 0-30 16,-5 0-17-16,0 0-6 16,3 9 2-16,-8-2-3 15,1 6-1-15,-5-1 3 16,0 1 1-16,0 0 1 15,0-1-1-15,-9-2 0 16,-8-2 1-16,4 0-2 0,1-5 0 16,3-3 9-1,0 0 2-15,2 0 1 16,2-12-2-16,-4-3-7 16,9-2 2-16,0-9 1 0,2 2-2 15,17 2 0 1,-1 3-6-16,-4 7-1 0,-7 5 0 15,2 7 0-15,-9 0 0 16,10 0-2-16,-8 0-2 16,2 11 0-16,3 4-12 15,2-3 0-15,-1 2-24 16,-6-4-31-16,-2 0-27 16,0 2-83-16</inkml:trace>
  <inkml:trace contextRef="#ctx0" brushRef="#br0" timeOffset="108488.1206">25189 11828 150 0,'7'0'40'15,"-1"0"17"-15,11 0-6 16,-6 0-29-16,3 0-7 15,2 0 0-15,-7 10-10 16,3-2-3-16,-3 4 2 16,-7-1-5-16,0-1 2 15,-2-2 1-15,0-1-1 16,0-3 4-16,0-2-2 16,-6-1 0-16,-8-1 0 15,2 0-2-15,1 0 1 0,-1 0 2 16,3-5-3-16,2-6 4 15,7-5 7-15,0 2-4 16,0 0 3-16,0 1-3 16,14-1-2-16,-2 2-3 15,-1 7-4-15,1 0 3 16,-3 5-1-16,0 0-2 16,-5 0 2-16,3 0-3 15,1 6 1-15,-4 7 2 16,3-1-3-16,-3-4 0 15,1 1-10-15,-3-3-25 0,-2-4-14 16,0 2-34 0,0-1-79-16</inkml:trace>
  <inkml:trace contextRef="#ctx0" brushRef="#br0" timeOffset="108924.4101">25628 11838 85 0,'10'-2'118'0,"1"2"-97"0,5 0 25 16,-4 0-27-16,-3 0-11 15,-5 0-7-15,4 4 0 16,-8 4-2-1,0 2-2-15,0 3 5 0,-8-3 3 16,-5 3 5-16,-6-3 5 16,6-4-1-16,-6-2 0 15,8-2 0-15,-1-2-2 16,-2 0 3-16,5 0-8 16,2 0-1-16,0-12-2 15,7-5 3-15,0-1 5 16,0-3-3-16,10 1-2 0,1 3 2 15,5 6-1 1,-9 3 0-16,2 6-4 16,-2 2-3-16,3 0 1 15,-8 0-2-15,5 7-2 0,-7 7 2 16,0 3-14 0,0 1-32-16,0 1-57 0,-9 0-167 15</inkml:trace>
  <inkml:trace contextRef="#ctx0" brushRef="#br0" timeOffset="112095.5176">24077 10535 16 0,'0'-4'46'0,"0"2"26"16,0 0-12-16,0 2-14 15,0 0-9-15,0-3 1 16,0 3-14-16,0 0-9 16,0-2 1-16,0 2-7 15,0 0-4-15,0 0 4 16,4 0-2-16,6 0 0 15,1 0 3-15,6 0-4 0,-6 0 2 16,10 0 14 0,-3 0-19-16,3 0 3 0,2 0-4 15,5 0 3-15,6 0 6 16,5 2-2-16,4 3-2 16,6-5 1-16,0 0-1 15,1 0 2-15,1 0-1 16,-6 0-3-16,2 0 0 15,-2 0-3-15,2 0 1 16,-6 0 0-16,1 0 0 16,-3 0 1-16,7 0-1 15,0 0 0-15,5 0 0 0,-1 0-3 16,1 0 3-16,0 0-2 16,-6 0-1-16,-3 0 1 15,-5 0-2 1,-19 0-1-16,-4 0 0 0,-7 0-15 15,-7 0-66-15,0 2-96 16</inkml:trace>
  <inkml:trace contextRef="#ctx0" brushRef="#br0" timeOffset="114058.9695">24671 11794 120 0,'-2'0'72'16,"0"-4"-60"-16,2 4 22 16,0-2-3-16,0-1-8 15,0 3 5-15,0 0-1 16,0 0 1-16,0 0-9 0,0 0 4 16,0-3-8-16,0 3 0 15,0 0-7-15,0 0-5 16,0 0 1-1,0 0-6-15,0 0 4 0,0 0-2 16,0 0-2-16,0 0 4 16,0 0-2-16,0 0 0 15,0 0 1-15,0 0-1 16,0 0 1-16,0 0 0 16,0 0-1-16,0 0 1 15,-6 0-1-15,6 0-1 16,-2 0 2-16,2 0-2 15,0 0 2-15,0 0-1 16,0 0-1-16,0 0 4 16,0 0 2-16,0 0-4 15,0 0 3-15,0 0-4 0,12 0 1 16,6 0 9-16,7 0-2 16,5 0-1-16,7 0-4 15,-5 3 4-15,8 0 0 16,-1 1-3-16,4 1 1 15,10-4 0-15,3 3-2 16,1-2 1-16,8 1 0 0,-3-3 0 16,0 0 1-1,-7 0-3-15,3 0 2 16,-7 0-3-16,-1 2 1 16,-1-2 2-16,-13 5-3 0,1-2 0 15,-12 1 2 1,-1 3-2-16,-9-4-1 0,2-1 1 15,-4 5-3-15,6-6 4 16,-8-1-2-16,6 2-1 16,-11-2 2-16,3 0-1 15,-1 3 0-15,-8-3-1 16,0 2-5-16,0 2-11 16,0-1-31-16,0 4-17 15,0 0-36-15,-2 1-63 16</inkml:trace>
  <inkml:trace contextRef="#ctx0" brushRef="#br0" timeOffset="116227.5124">24001 10164 36 0,'0'0'124'16,"0"0"-107"-16,0 0 8 0,0 0-13 15,0 0-5-15,0 0 3 16,0 0 2-16,0 0-5 16,0 0 1-16,0 0-2 15,0 0-2-15,0 0 0 16,0 0 2-16,0 0 1 15,0 0-2-15,0 5 0 0,-2 7 2 16,-8-1 45-16,-1 4-43 16,0-3 1-16,1 2-4 15,-3 3 3-15,-8 7-4 16,-5 5-1-16,1 4 2 16,-14 7-1-16,0-3-2 15,-5 2-1-15,-6-1-2 16,-1-1 5-16,0-2-5 15,3 0 0-15,6-4 2 16,10-2-3-16,2-4 2 16,5-2 0-16,11-6-2 15,3-7 3-15,9-4-3 0,2-4 1 16,0 0 0-16,0-2-1 16,0 0 2-16,0 0 1 15,0 0-2-15,0 0 0 16,0 0-1-16,0 0-5 15,0 0-14-15,0 0-38 16,0 0-66-16</inkml:trace>
  <inkml:trace contextRef="#ctx0" brushRef="#br0" timeOffset="117143.1184">23854 9489 11 0,'0'0'40'0,"0"0"-11"16,0 0 18-16,0 0-4 15,0 2-15-15,0 7-6 16,0-3 1-16,0 5 1 16,0 4 64-16,0-8-74 15,0 0-7-15,0-4 5 0,0 2-4 16,0 2-4-16,0 8-1 15,0 11-1-15,0 0 27 16,0 7-25-16,0 0-4 16,-2-1 3-16,2-1-1 15,0-4-2-15,0-7 1 16,0-4-2-16,0-6 3 16,0-8-2-16,0-2-1 15,0 0 1-15,0 0 0 16,0 0 2-16,0 0-2 15,0 0 0-15,0 0 2 16,0 0-4-16,0 0 0 0,0 0-2 16,0 0-11-16,0 0-29 15,0 0-28-15,0 0-105 16</inkml:trace>
  <inkml:trace contextRef="#ctx0" brushRef="#br0" timeOffset="118163.8621">24342 11483 58 0,'-11'11'13'16,"3"-5"22"-16,-3 3 17 15,2-1-24-15,-3 1-9 16,-4 4 20-16,2 0-9 16,-12 6-3-16,2 3-10 15,-6 6-3-15,-12 2 3 0,-6 8-5 16,-3 1-9-16,-4 1 3 16,-3-4 2-1,8 0 5-15,6-5 0 16,5-2 3-16,7-4-2 0,6-9-5 15,15-3-6-15,6-7 1 16,5-6-5-16,0 0 0 16,0 0-3-16,0 0 0 15,0 0 3-15,10 0-3 16,3 0-37-16,6 0-56 16,1 0-134-16</inkml:trace>
  <inkml:trace contextRef="#ctx0" brushRef="#br0" timeOffset="119442.717">24280 12308 160 0,'-7'0'36'15,"-1"0"-29"-15,8 0 8 16,0 12 22-16,0 5-28 16,0 1-4-16,-2 1-3 15,-2 2 2-15,-10-2-1 16,0-1 7-16,-6-4 3 16,1-5 3-16,6-1-1 0,-4-6-5 15,6-2 3-15,1 0 2 16,6 0-7-16,-3-5 1 15,0-14-2-15,7-7-9 16,0-4 2-16,0-4 4 16,0 1-1-16,0 2 0 15,0 6 11-15,0 10 7 16,0 7-6-16,0 4-10 16,0 4 1-16,0 0-6 15,0 0-1-15,0 0-1 16,0 0 0-16,0 2 3 15,0 13-2-15,0 1 0 16,0 5 4-16,0 2-4 0,0-2 2 16,-7-6-1-16,-2 1-1 15,-5-4 2-15,2-5 1 16,1-4-2-16,0-1 1 16,-6-2-1-16,4 0 1 15,1 0 1-15,1-8-2 16,-1-6 2-16,5-4-1 15,5 5 4-15,2-2 0 16,0 0 0-16,0 6 0 16,0-2 4-16,0 5-2 15,0 2 3-15,0 1-2 16,0 3 2-16,0-1-4 0,0 1-4 16,0 0-1-16,0 0-1 15,0 0-2-15,0 0 4 16,0 4-2-16,9 10 1 15,3 7 2-15,-1 6 10 16,1 7-7-16,-1 0 0 16,-2 4-1-16,1 1 4 15,-1 0-4-15,-9-1 2 16,2-1 2-16,0-3-1 16,3-5 3-16,-3 0-2 15,5-5-3-15,-4-6-1 16,1-4-4-16,1-5 0 15,-5-3 1-15,0-4-2 0,0-2 0 16,0 0 1-16,0 0 0 16,0 0 2-1,0 0-4-15,0 0 0 16,0 0-2-16,0 0-8 0,0 0-13 16,0 0-16-16,0 0-5 15,0-3-14-15,0-2-44 16,0 5-83-16</inkml:trace>
  <inkml:trace contextRef="#ctx0" brushRef="#br0" timeOffset="121179.0153">21881 13651 237 0,'0'-4'31'16,"0"4"-7"-16,2 0 14 15,-2 0 2-15,0 0-16 16,0 0 7-16,0 0-22 16,0 0 3-16,-4 3-2 15,-17 1 0-15,-7 2-2 0,-4-2-2 16,2-2-1-1,-9 0 0-15,7 0 0 0,0 3 1 16,11-1 2-16,2-3-2 16,8 2-1-16,2-2-4 15,7 2 0 1,-8-1-1-16,3 2 0 0,5 0 0 16,-7 4 1-16,7 3-1 15,-6-1 6-15,8 7 0 16,-2 2-1-16,2 5 5 15,0 7 1-15,0 6 0 16,-2 5 3-16,-5 3-4 16,0 5 2-16,3 2-6 0,-4 1 0 15,8-5 1 1,0-4-3-16,0-6 1 0,0-4-3 16,0-7-1-1,0-4 1-15,0-8-2 16,0-3-1-16,0-2 3 0,0-3-2 15,0-3 0-15,0-3 1 16,0 2-3-16,0-3 3 16,0 0-4-16,0 0-5 15,0 0-11-15,0 0-32 16,0 0 14-16,8-7-1 16,-8-7-29-16,2 2-54 0,5-3-166 15</inkml:trace>
  <inkml:trace contextRef="#ctx0" brushRef="#br0" timeOffset="121600.2945">21593 14059 76 0,'0'0'113'16,"0"0"-94"-16,0 0 4 16,0 0 10-16,0 0 29 0,0 0-43 15,0 0-5-15,0 0-2 16,2 0 10-16,8 0 2 15,8 0 3-15,-4 0-2 16,6 0-8-16,6 0-1 16,4 0-2-16,-3 0-4 15,10 0-2-15,-7 0-2 16,2 0-3-16,-13 0 0 16,-5 0-1-16,-7 0-6 15,-7 0 2-15,0 3-3 16,0 1-2-16,0 0-19 15,0 5-32-15,-10 5-83 0,-3 1-129 16</inkml:trace>
  <inkml:trace contextRef="#ctx0" brushRef="#br0" timeOffset="122047.5914">22033 14368 229 0,'0'0'73'0,"0"4"-57"15,0 11 26-15,0 1-1 16,0 6-16-16,9 2-6 16,-7 0-4-16,3 5 1 15,-5 1 4-15,0-1 1 16,0-1 5-16,0-1 1 15,0-4-10-15,0-4-9 0,0-5-2 16,0-3-2-16,0-9-2 16,0-2-3-16,0 0-6 15,0 0 0-15,7 0-15 16,7-9-10-16,-10-1-19 16,5 2-36-16,1 0-103 15</inkml:trace>
  <inkml:trace contextRef="#ctx0" brushRef="#br0" timeOffset="122424.8432">22325 14422 214 0,'0'-2'53'0,"5"2"-30"15,15 0 29-15,8 0-13 16,0 0-17-16,-3 0-7 0,1 0 1 15,-6 0-2-15,-4 0 3 16,-2 0-5-16,-9 0-8 16,2 0 0-16,-7 0-4 15,0 0 0-15,0 0-9 16,0-2-19-16,0-3-28 16,-9 0-52-16,-3-6-48 15</inkml:trace>
  <inkml:trace contextRef="#ctx0" brushRef="#br0" timeOffset="122699.0232">22316 14225 152 0,'0'-2'90'0,"0"2"-49"0,0 0 10 16,19 0-6-16,4 0-4 16,-1 0-16-16,8 0-5 15,2 3 2-15,-2 0-5 16,-2-1 0-16,-7-2-12 16,-12 0-6-16,-5 0 1 15,2 0-15-15,-6 2-30 0,0 3-43 16,0 0-111-1</inkml:trace>
  <inkml:trace contextRef="#ctx0" brushRef="#br0" timeOffset="128959.3581">22758 14335 89 0,'0'0'50'15,"0"-2"-10"-15,0 2-5 16,0-3 11-16,0 2-12 16,0 1-22-16,0 0-5 0,0 0 5 15,0 0 1 1,0 0-3-16,0 0-1 16,0 0 1-16,0 0-2 15,0 0-3-15,0 0 3 0,0 0-2 16,0 0 1-16,0-3-1 15,0 3-3-15,0-1 5 16,0 1-4-16,0 0 0 16,0 0 0-16,0 0-2 15,0-3 1-15,0 3 0 16,0-2 2-16,9 2 2 16,8-2-1-16,-6 0-4 15,2 2 2-15,6-2-2 16,0 0 2-16,-1 0 2 15,-4 0-3-15,6 1 3 16,-10 1-3-16,1 0-1 0,0-3 2 16,-3 3-3-16,3 0 3 15,-2-3-2-15,3 3 0 16,-1 0 4-16,6 0-3 16,-6-1 0-16,0 1 0 15,-1 0-2-15,-1-2 3 16,0 2-3-16,1 0 0 15,1 0 1-15,0-2-2 16,-1 2 1-16,-1 0 1 16,-5 0-2-16,5 0 0 15,1 0 0-15,-1 0 0 16,2 0 1-16,-1 0-1 16,3-3 0-16,2 3 2 0,-4-4-2 15,-7 2 3-15,3 2-2 16,5 0-1-16,-5 0 2 15,-1 0-2-15,9 0 0 16,-4-3 1-16,0 3-1 16,3 0 0-16,2 0 0 15,-4 0-1-15,-1 0 3 16,1 0-3-16,2-3 1 16,-10 3 1-16,5 0-2 15,-1 0 2-15,-4 0-1 16,5 0 0-16,2 0 1 15,1 0-1-15,2 0-1 0,0 0 2 16,-3 0-1-16,8 0-1 16,-8 0 2-16,1 0-2 15,-3 0 2-15,0 0-1 16,0 0-1-16,1 0 3 16,-6 0-3-16,1 0 1 15,-3 0 0-15,5 0-1 16,-3 0 3-16,8 0-2 15,-1 0-1-15,6 0 3 16,-8 0-3-16,2 0 1 16,-1 0 1-16,1 0-2 15,-4 0 2-15,-2 0-2 16,2 0 1-16,-5 0 0 0,0 0-1 16,-2 0 1-16,0 0 1 15,5 0-2-15,-3 0 3 16,7 0-3-16,-4 0 0 15,4 0 3-15,0 0-3 16,-2 0 0-16,-5 0 3 16,1 0-4-16,2 0 3 15,-5 0-2-15,0 0 0 16,0 0 3-16,0 0-4 16,0 0 2-16,2 0 0 15,-2 0-2-15,0 0 3 16,2 0-2-16,0 0 0 0,-2 0 2 15,0 0-2-15,0 0 0 16,0 0 1-16,0 0-1 16,0 0 0-16,0 0-2 15,0 0-1-15,0 0 1 16,0 0-2-16,0 0 2 16,0 0 0-16,0 3-2 15,0-3-7-15,0 3-13 16,0-1-14-16,0 0-32 15,-4 3-64-15</inkml:trace>
  <inkml:trace contextRef="#ctx0" brushRef="#br0" timeOffset="131038.7355">22917 13563 44 0,'0'-2'35'15,"0"-1"4"1,0 3 6-16,0-2-1 0,0 2-6 15,0 0 0-15,0-2 7 16,0-1 0-16,0 3-13 16,0 0 0-16,0 0-10 15,0 0 2-15,0 0-8 16,0 0-2-16,0 0-6 16,0 0-5-16,0 7 2 0,0 15 0 15,0 12 17 1,11 2-7-16,1 3-10 0,-1 0 2 15,6 2-3-15,-8-2 0 16,2-1-1-16,-7-2-1 16,-4-6 0-1,8-4 4-15,-8-9-4 0,0-4 1 16,0-9 0-16,0-4-2 16,0 0 0-16,0 0 1 15,0 0-2-15,0 0 6 16,7-1-3-16,-3-15 3 15,7-8-1-15,1-5-5 16,4-8 1-16,-6-3 0 16,3-6-3-16,4-3 4 0,-6-1-2 15,-2 3 1 1,-9 8-1-16,2 10-1 16,0 6 1-16,-2 4 0 15,0 4-2-15,8 5 4 0,-8 3-3 16,9 2 0-16,-9 0 2 15,2 1-4-15,-2 3 1 16,0-1-5-16,0 2-9 16,0 0-7-16,0 0-4 15,0 0-6-15,0 0-7 16,0 10-17-16,-2 13-66 0,-15 6-59 16</inkml:trace>
  <inkml:trace contextRef="#ctx0" brushRef="#br0" timeOffset="131987.3663">23366 13494 33 0,'0'-3'138'0,"0"0"-88"16,0 3 7-16,0 0-7 16,0-2-14-16,0 2-11 15,0 0-4-15,0 0-6 16,0 0 0-16,0 0-3 15,-2 0-1-15,2 0 4 16,-6 8-5-16,6 3-3 16,0 6 8-16,0-3-9 15,0 4-2-15,8-1-1 0,3 1 0 16,8-1 7-16,-6 2-8 16,6 3 0-16,1 6 1 15,-1-4-3-15,-5 5 3 16,-5-2-1-16,-2 2-2 15,-7-2 2-15,0 1-3 16,0-2 2-16,0-1 0 16,0-4-1-16,0-7 0 15,-9 0 0-15,-3-5-2 16,-4-5 4-16,2-1-2 16,-11-3 0-16,4 0 1 15,-2 0-2-15,2 0 2 0,1 0 0 16,1-3-4-1,6-10 5-15,3-1-1 0,1-5-2 16,2-4 1-16,7-4-3 16,0-2 0-16,0-2 3 15,5-1-2-15,11-6 9 16,7 3-5-16,0 4-1 16,-2 4-2-16,-1 12 3 15,-8 6-2-15,-3 4-1 16,0-2-4-16,-9 4-5 15,0 3-15-15,0 0-10 16,0 0-17-16,0 0-38 16,0 0-108-16</inkml:trace>
  <inkml:trace contextRef="#ctx0" brushRef="#br0" timeOffset="133235.1918">23451 14675 80 0,'-3'-11'158'15,"3"9"-122"-15,-2 2-8 16,2 0-19-16,0 0 5 16,0 18 1-16,-2 3 15 0,-5 0-16 15,5-1-4 1,-5 2 1-16,-3-8 2 15,6 1-4-15,-3-5-2 16,-4-4-2-16,-1-3-1 0,-4-3 1 16,2 0-3-16,-4 0 1 15,4 0 0-15,-4-14-1 16,8-6 0-16,1-4-2 16,9-8 2-16,0 1 0 15,0 2-1-15,0 4 3 16,0 8 6-16,0 5-1 15,0 4 1-15,0 4-6 16,0 4-1-16,0 0 1 16,0 0-4-16,0 0-2 15,0 0 0-15,0 4 2 16,0 10 0-16,0 5 3 0,0 0-3 16,0 1 2-1,0-3-2-15,0-2 0 0,-9-6 1 16,-3-2-1-16,1-2 3 15,0-4-2-15,-6-1-1 16,6 0 3-16,-3 0-3 16,0 0 0-16,8-4 3 15,-2-5-2-15,6 4 2 16,-3-2 3-16,3 1-4 16,2 0 5-16,0 0-5 15,0 2 1-15,0 1 7 16,0 3-1-16,0 0-1 15,0 0-4-15,0 0-4 0,0 0 4 16,0 0 0-16,0 0-2 16,0 11 6-16,2 6-6 15,13 1 4-15,-9 7 10 16,3 2-9-16,2 2 4 16,-3 6-5-16,-1 2 1 15,-5 3 4-15,0-1-1 16,0-6 1-16,3 0 1 15,-5-4-6-15,4-2 5 16,4-3-4-16,-8-9-4 16,2-1 0-16,3-7-2 15,-3-2 1-15,-2-3-2 0,2-2 0 16,-2 0 1-16,0 0-1 16,0 0 0-16,0 0 1 15,0 0-1-15,0 0-2 16,0 0-4-16,0 0-12 15,0 0-6-15,0 0-27 16,0-5-40-16,0-4-69 16</inkml:trace>
  <inkml:trace contextRef="#ctx0" brushRef="#br0" timeOffset="134367.9439">24049 14296 198 0,'-2'0'74'0,"2"0"-43"15,0 0-4-15,0 0 2 16,0 0-1-16,12 0 4 16,8 0-10-16,-1 4-1 15,-6 0-3-15,4 0-3 16,-8-2-1-16,3 0-5 0,-3-2-4 16,-7 0-3-16,2 0-2 15,1 0-1-15,-5 0 1 16,0 0-6-16,0 0-4 15,0 0-13-15,0 0-26 16,0 0-16-16,0-2-63 16,0 0-109-16</inkml:trace>
  <inkml:trace contextRef="#ctx0" brushRef="#br0" timeOffset="134628.1155">24049 14296 147 0,'-43'-125'117'0,"58"125"-83"15,6 0 31-15,5 0-21 16,-1 0-16-16,-2 0-13 15,-7 0-7-15,3 0-6 16,-10 0-6-16,-5 0-13 16,-4 2-31-16,0 0-55 15,0 6-136-15</inkml:trace>
  <inkml:trace contextRef="#ctx0" brushRef="#br0" timeOffset="135336.5928">24627 13660 231 0,'0'-6'58'0,"0"6"-16"15,0 0-14-15,0 1-9 16,0 27 0-16,0 5-6 16,0 8 18-16,-9 3-24 0,-2-6-5 15,-8 3 2-15,0-10-4 16,-3-4-1 0,-6-10 4-16,3-4-1 0,-5-4 5 15,2-7 4-15,7-2-1 16,1 0 6-16,3-8-1 15,6-13 6-15,7-6-1 16,4 1-1-16,0 7-1 16,0 6 4-16,0 6 0 15,0 7-5-15,0 0-6 16,0 0-5-16,0 0 0 16,4 5-2-16,3 15 2 15,-3 8-1-15,3 4-1 0,1 8 1 16,1 1 0-16,-3 2 0 15,3 1 3-15,1 1-2 16,-1 3 1 0,0-2-2-16,1-5 1 0,-1-3-4 15,-7-9-2-15,-2-8-1 16,7-9 2-16,-7-8-3 16,2-2-2-16,-2-2-16 15,0 0-16-15,0 0-19 16,0 0-31-16,0-10-26 15,0-5-142-15</inkml:trace>
  <inkml:trace contextRef="#ctx0" brushRef="#br0" timeOffset="135858.9304">24761 13753 326 0,'4'-10'75'0,"1"1"-39"16,-3 8 4-16,7 1-8 0,1 0-1 15,10 0-17 1,-1 20-4-16,4 6 1 15,7 10-2-15,-5 3-2 16,12 1-1-16,2 4-1 0,0-1 1 16,-12 0-1-16,-3 3-3 15,-18 2 7-15,-6 0-1 16,0 0-1-16,-20 0 5 16,-13-6-7-16,1-5-1 15,0-8-4-15,0-8 0 16,4-7 3-16,0-10-1 15,13-4 2-15,-2 0 1 16,-1-6-4-16,6-21 4 16,3-10-5-16,7-11 0 15,2-5 2-15,0-10-4 16,0 6 1-16,9 6 1 16,-5 18-2-16,4 13 1 0,1 7-2 15,-7 9-1-15,7 3-2 16,1-2-7-16,-3 3-10 15,-5 0-16-15,7 0-15 16,1 4-50-16,-4 13-89 16</inkml:trace>
  <inkml:trace contextRef="#ctx0" brushRef="#br0" timeOffset="136535.38">25380 14411 311 0,'0'-2'96'0,"0"-2"-91"15,0 0 14-15,0-4 9 16,2-5-9-16,2-3-9 16,1-7-1-16,0-4-2 15,-5-10-1-15,0-7-2 16,0-6-3-16,0-5 5 0,0 1 1 16,0 6-2-16,0 11 3 15,0 10 0-15,0 13 0 16,0 5 6-1,0 8-5-15,0 1 0 0,0 0-7 16,0 0-3-16,0 0 2 16,16 17-1-16,5 12 3 15,9 11 0-15,11 2-2 16,1 5 1-16,1 1 0 16,4-2-2-16,-8-3 4 15,-12-6-4-15,-7-6 4 16,-3-6 8-16,-8-10-1 0,-7-7 6 15,0-6-5-15,4-2 5 16,-6 0 10-16,11-4-6 16,-2-17 4-16,12-8-12 15,-3-10-7-15,-4-11-2 16,5-9-3-16,-8-2-2 16,-2 3 5-16,-7 11-5 15,-2 5 0-15,0 10 2 16,0 12-4-16,0 4 0 15,-2 9-1-15,2 4-2 16,0 1 4-16,0 2-7 16,0 0-3-16,0 0-8 15,0 2-17-15,-9 15-28 0,0 9-21 16,-5 6-49-16,-4 4-112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00:19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14733 6495 141 0,'-2'0'57'16,"0"0"-6"-16,2 0 18 16,0 0-37-16,0 0-4 15,0 0-6-15,0 0-2 0,0 0 5 16,0 0-1-16,0 0 4 15,0 0-7-15,0 0-4 16,0 0-2-16,0 0-4 16,0 0-4-16,0 0 1 15,-7 0-5-15,5 0 1 16,-7 0-4-16,-10 3 1 16,-6 2 3-16,-7 2-5 15,-3-2-2-15,3 2-1 16,-2-2 1-16,4-3 2 15,-5 0-1-15,3 1 0 16,7 2 3-16,-3-1-3 16,5-1 1-16,4 2 1 0,8-3 0 15,4 1 1-15,5-1-2 16,2-2 0-16,0 0 2 16,0 0-4-1,0 0 0-15,0 0 1 0,0 0 1 16,0 2-1-16,0 1 4 15,0 4-2-15,2 3 3 16,5 7-3-16,-3 7 0 16,1 10 1-16,-3 7-1 15,1 8 2-15,-3 2 0 16,0 5-1-16,0-2 2 16,0-4 0-16,0-2-1 0,0-4 4 15,0-8-3-15,0-3-1 16,0-11-1-1,0-3-2-15,0-7 4 0,0-7-4 16,0-3 1-16,0-2-1 16,0 0-9-16,0 0-5 15,0-2-25-15,0-12-23 16,0 5-12-16,0-1-54 16,0 0-78-16</inkml:trace>
  <inkml:trace contextRef="#ctx0" brushRef="#br0" timeOffset="480.3179">14294 6903 19 0,'0'0'39'0,"0"0"2"15,0 0-10-15,0 0 4 16,0 0 9-16,0 0-4 15,0 0-6-15,0 0 0 0,0 0-3 16,0 0-3-16,0 0-5 16,5 0-4-16,16 0-6 15,9 0 5-15,6 0-5 16,10 0-2-16,5-2-3 16,-5 2-1-16,2 0 1 15,-14-2-7-15,-6 2 0 16,-9 0 2-16,-8 0-4 0,-9 0-2 15,-2 0 1 1,0 0-4-16,0 0 0 16,0 0-1-16,0 0-10 0,0 0-17 15,0 0-42-15,0 0-59 16</inkml:trace>
  <inkml:trace contextRef="#ctx0" brushRef="#br0" timeOffset="984.6521">14865 7013 74 0,'0'0'7'0,"0"0"29"15,0 4 17-15,0 19-8 16,0-1-9-16,0 10 3 16,-2-3-7-16,2 2-10 15,-2-2-3-15,-4-2-5 16,6-5-2-16,-2-4-4 15,2-4-1-15,0-8-2 16,0-6-4-16,0 0 0 16,0 0-8-16,0 0-11 15,0 0-18-15,0 0-46 16,2 0-82-16</inkml:trace>
  <inkml:trace contextRef="#ctx0" brushRef="#br0" timeOffset="1625.0775">14055 7458 56 0,'-5'0'19'0,"5"-4"-4"16,0 2 48-1,0 2-41-15,0 0-19 0,0 0 4 16,0 0 6-1,9 0-2-15,8 2 24 0,5 5-17 16,6-4 10-16,9 1-3 16,11 6 2-16,5-5-10 15,9-1-7-15,7 2-3 16,3 1 3-16,-1-1-5 16,0 0-2-16,-1-6 0 15,-10 0-3-15,-8 0 3 16,-10 0 0-16,-10 0-2 15,-6 0 6-15,-15-2 0 0,-7 2 1 16,-4 0-2 0,0 0-4-16,0 0-4 15,0 0-1-15,0 0-17 16,0 0-14-16,-4 12-58 0,-5 5-65 16</inkml:trace>
  <inkml:trace contextRef="#ctx0" brushRef="#br0" timeOffset="2555.6918">14393 7848 33 0,'-11'17'6'0,"4"0"12"16,-3 7 25-16,1 5-24 0,7 1-4 16,-7 4 10-16,4 3 1 15,-4 0-4-15,0 5 6 16,-3 1 7-16,-4 0 3 15,7-1-12-15,-5 0-6 16,5-7-2-16,0-6-5 16,-1-4-5-16,10-9-1 15,-2-6-4-15,2-3-3 16,0-7 2-16,0 0-2 16,0 0 2-16,0 0 0 15,0-7 1-15,0-11 5 0,0-6-8 16,2 1-1-16,8-6 2 15,1-3-3-15,-2-3-3 16,1-3 2-16,-1-5-3 16,2-5-1-16,6-1 1 15,-2 1-1-15,0 12 4 16,-4 4-1-16,-2 9 5 16,-4 11 1-16,2 1-2 15,-3 7 5-15,3 2-4 16,-5 2-1-16,8 0 0 15,-3 0 0-15,4 0 0 16,-2 0 0-16,1 0-1 16,1 0 3-16,-2 0-3 0,3 0 0 15,-1 10 2-15,1 9-1 16,-3 2 1-16,-7 10 3 16,5 4-2-16,-5 5 4 15,-2-1 0-15,2-3 2 16,3 5 2-16,-2-5-4 15,-1 2 1-15,-2-5-2 16,5-2-1-16,-3-4 4 16,0-2-5-16,0-2 1 15,5-6 3-15,-5-5-4 16,3-7 1-16,-2 0-3 16,-3-5-3-16,0 0 2 0,0 0-6 15,0 0 2-15,0 0-5 16,0 0-16-16,0-2-16 15,0-6-30-15,0 1-60 16</inkml:trace>
  <inkml:trace contextRef="#ctx0" brushRef="#br0" timeOffset="2932.9436">14269 8199 31 0,'0'-4'119'15,"0"4"-118"-15,-5 0 38 0,5 0-6 16,0 0-28-16,0 0 1 16,0 0 7-16,9 0-3 15,12 0 5-15,5 6 18 16,8-1-13-16,5-5 2 16,5 0-4-16,4 0-10 0,-9 0-2 15,-9 0-6-15,-14 0-4 16,-7 0-17-1,-9 0-17-15,0 0-47 16,0 4-116-16</inkml:trace>
  <inkml:trace contextRef="#ctx0" brushRef="#br0" timeOffset="3232.1419">14626 8290 264 0,'0'0'0'16,"0"0"3"-16,0 0 40 15,2 21-27-15,5 4 7 16,-3 6-8-16,3 2 0 15,-2-2-2-15,-5-4-2 16,0-3 2-16,5-9-9 16,-3-4-1-16,-2-8-3 15,2-3-12-15,0 0-32 0,12-3-92 16</inkml:trace>
  <inkml:trace contextRef="#ctx0" brushRef="#br0" timeOffset="3885.575">15180 7514 66 0,'0'0'34'16,"0"0"12"-16,0 0 16 15,0 0-26-15,0 0-16 16,5 0-2-16,1 0 5 15,11 0 2-15,-4 0 0 16,6 0 3-16,2 0-9 16,-3 0-1-16,-6 0-9 0,-1 0-9 15,-4 0 0-15,-5 0-7 16,-2 0-10-16,0 0-25 16,0 0-37-16,-4 0-54 15</inkml:trace>
  <inkml:trace contextRef="#ctx0" brushRef="#br0" timeOffset="4163.7589">15180 7514 139 0,'-43'-126'13'0,"52"126"62"0,2 0-10 15,3 0-34-15,4 0-9 16,3 0-4-16,-2 0-6 16,-1 0-6-16,-4 0-6 15,-3 0-9-15,-2 0-25 16,-1 0-36-16,-4 4-81 15</inkml:trace>
  <inkml:trace contextRef="#ctx0" brushRef="#br0" timeOffset="4604.0512">15563 7452 203 0,'4'0'26'16,"14"0"-5"-16,5 0 59 15,5 0-46 1,6 0-17-16,6 2-4 0,8 0-2 16,5 0 2-16,14 4-1 15,6-6 3-15,1 4-3 16,7 1-2-16,-1-3 0 16,-6-2-6-16,4 0 2 15,-8 3-5-15,-6-3 0 16,-12 0-1-16,-3 0-1 15,-15 0 2-15,-6 0-3 0,-7 0-1 16,-12 0-5 0,-7 3-6-16,-2-3-11 15,0 2-20-15,0 0-53 16,0 6-75-16</inkml:trace>
  <inkml:trace contextRef="#ctx0" brushRef="#br0" timeOffset="5408.584">16255 6486 128 0,'5'-12'41'15,"-5"10"5"-15,5 2 29 16,-3 0-34-16,-2 0-12 16,0 0-5-16,0-1-9 15,0 1-7-15,0-2 7 16,-19 2-8-16,-1-3-9 16,-8 3 2-16,-4 0-1 15,-8 0-3-15,6 0 7 16,4 0-5-16,12 0 4 0,6 0 2 15,5 0-3-15,7 0 1 16,0 0 0-16,0 0-5 16,0 0 2-16,0 0 0 15,0 3 1-15,0 2 3 16,7 14 0-16,-7 6-2 16,0 13 3-16,0 10 3 15,0 9-2-15,0 10-1 16,0 1 2-16,0 2 1 15,0-3 0-15,0-9 1 16,-9-11-3-16,0-8 1 16,9-10-1-16,-2-6-2 0,2-8-2 15,0-12 2-15,0-1-5 16,0-2-1-16,0 0-1 16,0-10-11-16,0-12-22 15,9-4-48-15,0 6-35 16,-7 1-91-16</inkml:trace>
  <inkml:trace contextRef="#ctx0" brushRef="#br0" timeOffset="5672.7596">16034 6832 191 0,'0'-1'31'0,"10"-1"17"16,8 0 32-16,7-3-41 15,12 1-17-15,-3 1-4 16,4 0-7-16,-6 3-8 16,0-2 0-16,-4 2-5 15,-8 0-7-15,-8 0-5 16,-1 0-27-16,-11 0-34 15,5 0-49-15</inkml:trace>
  <inkml:trace contextRef="#ctx0" brushRef="#br0" timeOffset="6292.1706">16592 6996 113 0,'0'0'15'0,"0"0"-10"15,0 8 57-15,0 1-52 16,-10 2-7-16,-1-6-4 0,-6 4 2 15,4-2-1-15,-6-6 0 16,1 3 6 0,-1-2 9-16,8-2 10 15,-1 0 3-15,8 0 3 0,-1 0 4 16,5-6 2-16,-2-8-5 16,2-1-6-16,0 2-13 15,0 5 1-15,0 7 2 16,0 1-5-16,0 0-3 15,0 0-6-15,0 0-4 16,0 9 5-16,0 12-3 16,0 6 1-16,0 5 5 0,0-3-1 15,0 0 4 1,0-7-4-16,0-3-3 0,0-5 2 16,0-5-4-16,0-5-1 15,0-2-5-15,0-2-23 16,0 0-43-1,0 2-103-15</inkml:trace>
  <inkml:trace contextRef="#ctx0" brushRef="#br0" timeOffset="7268.8175">16041 8035 10 0,'-9'15'101'0,"2"10"-106"16,3-2 20-16,-3 6 15 15,-3 4-13-15,-1 1 6 16,-3 3 8-16,-2-2 1 0,7-2 9 16,-3-4 2-1,5-5-11-15,3-5-6 0,-3-4-10 16,7-6-1-16,0-6-6 16,0-3-7-16,0 0-1 15,0 0 3-15,0 0 3 16,0-12 1-16,16-9-6 15,-2-6 4-15,2-5-3 16,0-8-3-16,2-3 1 16,3-3-2-16,0 0 0 15,-1 1 3-15,-1 1-2 16,-3 8 3-16,-2 2-1 16,-3 5-2-16,1 6 3 0,-3 5-1 15,0 5-2-15,-7 5 3 16,8 1-5-16,-1 5 2 15,-7 2 0-15,15-2-1 16,-6 2 4-16,2 0-5 16,6 0 1-16,2 0 4 15,-5 11-3-15,-2 7 0 16,-5 1 1-16,-2 6 0 16,-3 6 3-16,-4 4-1 15,0 5 0-15,0-1 4 16,0 0-1-16,0-4 0 15,0 0 0-15,0-1-3 0,0-8 3 16,5-3-4 0,0-4-2-16,-3-9 2 0,5-1-5 15,-5-7 1-15,-2-2-6 16,7 0-11-16,-5 0-14 16,0-2-27-16,6-9-40 15,-8 5-62-15</inkml:trace>
  <inkml:trace contextRef="#ctx0" brushRef="#br0" timeOffset="7596.0335">16036 8108 208 0,'-2'-1'29'0,"2"1"8"15,0 0 35-15,0 0-45 16,0 0-9-16,0-3-13 16,10 3 3-16,10 0 5 15,10 0-4-15,4 0 1 16,11 0-2-16,0 0-4 0,-3 0-2 15,-3 0-3-15,-7 0-3 16,-13 0-6 0,-8 0-21-16,-11 0-25 15,0 0-45-15,0 0-127 0</inkml:trace>
  <inkml:trace contextRef="#ctx0" brushRef="#br0" timeOffset="8212.4425">16592 8197 256 0,'0'0'34'16,"0"0"-30"-16,0 0 33 16,0 7-7-16,0 5-21 15,0 0-7-15,-10 0-1 16,-1 0 1-16,-6-4 4 16,-3 0 5-16,-1-4 4 15,2-2-1-15,4-2-5 16,-2 0 7-16,8 0-4 0,5-4 5 15,-1-10-3 1,5 1-5-16,0 3 2 16,0 1 2-16,0 8-1 0,0 1 3 15,0 0-3-15,0 0-3 16,0 0-1-16,0 0-2 16,0 5-2-16,0 14 0 15,0 6-2-15,0 2 6 16,0 2-1-16,5 0 0 15,-1 0 6-15,-4-3-2 16,5 2-1-16,-3-3-2 16,0-3-2-16,0-5 0 0,6-3-5 15,-6-1-1 1,-2-9 3-16,5-2-6 16,-5-2 3-16,0 0-1 15,0 0 0-15,0 0 0 0,0 0-3 16,0 0-5-16,0 0-2 15,0 0-11-15,0 0-15 16,0 0-23-16,0 0-21 16,0 0-58-16,-17 0-133 15</inkml:trace>
  <inkml:trace contextRef="#ctx0" brushRef="#br0" timeOffset="18779.6944">14641 9126 146 0,'0'-7'52'0,"0"2"-5"16,0 4 16-16,0 1-33 15,0 0-13-15,0 0 4 16,0 0-10 0,0 0-1-16,0 0 2 0,0 0 2 15,0 0 0-15,0 0-1 16,-2 0-3-16,2 0 3 15,0 0-6-15,0 3-2 16,0-3-1-16,0 0-4 16,0 3 2-16,-4 1-1 15,-1 4-1-15,-4 6 4 16,-1 5-2-16,4 3 0 0,-3 0 2 16,2 2-3-16,2 2 1 15,0 1-2-15,1-2 0 16,-3-3 2-16,7-3-3 15,-2-5 1-15,-5-6 2 16,7-3-3-16,-5-1 2 16,0-4-2-16,-4 0 0 15,5 3 4-15,-3-3-4 16,-5 0 0-16,8 0 2 16,-3 0-1-16,-2 0 0 15,6 0 1-15,-4 0-2 16,3 0 3-16,-3 0-3 15,-2 0 0-15,4-3 3 0,-9 1-3 16,3 0 0-16,1 2 1 16,4 0 0-16,-1 0 2 15,0 0-3 1,7 0 1-16,0 0 1 0,0 0-2 16,0 0 1-16,0 0 0 15,0 0-1-15,0 0 1 16,0 0 0-16,0 0-1 15,0 0 2-15,0 0-2 16,0 0 2-16,0 0-1 16,0 0-2-16,0 0 4 15,0 0-3-15,0 0-1 0,0 0 2 16,0 0-2-16,0 0 4 16,0 0-2-16,0 0 0 15,0 0 1 1,0 0-2-16,0 0 1 0,0 0 1 15,0 0-2-15,0 0 1 16,0 0 1-16,0 0-2 16,0 0 2-16,0 0-2 15,0 0 1-15,0 0 1 16,0 0-2-16,0 0-1 16,0 0 2-16,0 0-1 0,0 0 2 15,0 0-1 1,0 0-1-16,0 0 2 0,0 0-2 15,0 0 1 1,0 0 1-16,0 0-2 16,0 0 2-16,0 0-2 15,0 0 0-15,0 0 3 16,0 0-3-16,0 0 1 0,0 0 1 16,0 0-2-16,0 0 2 15,0 0-1-15,0 0-1 16,0 0 4-16,0 0-5 15,0 0 2-15,0 0 2 16,0 0-2-16,0 0 2 16,0 0-3-16,0 0 1 0,0 0 1 15,0 0 0 1,0 0-2-16,0 0 2 16,0 0-2-16,0 0 3 0,0 0-3 15,0 0 0-15,0 0 2 16,0 0-3-16,0 0 2 15,0 0 1-15,0 0-2 16,0 0 2-16,0 0-2 16,0 0 0-16,0 0-1 15,0 0-2-15,0 0 0 16,0 0-6-16,0 0-10 0,0 2 0 16,0 3-24-1,0-2-26-15,0 1-13 16,0 1-43-16</inkml:trace>
  <inkml:trace contextRef="#ctx0" brushRef="#br0" timeOffset="21339.5062">14536 9378 57 0,'0'0'31'0,"0"-2"25"0,0 2-17 15,0-3-17-15,0 3 0 16,0 0 4-16,0 0-2 16,0-2 0-16,0 0-10 15,0 1-2-15,-7-2-4 16,-5 1-6-16,3 2 0 15,-5 0-2-15,-2 0-1 16,2 0 3-16,-4 2-3 16,4 2 1-16,-4-2 1 15,-1 0-2-15,6-2 2 0,-4 5 0 16,8-3-2-16,3 0 3 16,1-2-2-16,0 0 0 15,0 0 3-15,3 0-4 16,-5 0 2-16,5 0-1 15,0 0 0-15,-5 0 2 16,2-2-2-16,-4-2 2 16,0-4-1-16,2 5-1 15,5-1 3-15,2 4 3 16,0 0-5-16,-3-2 3 16,3 2-4-16,0-2 1 15,0 1 1-15,0-2-2 16,0 1 4-16,0-2 1 0,0-3-4 15,0 1 5-15,0 2-8 16,0-2 0-16,5 6-4 16,2-2 5-16,0 2 1 15,-1 0 0-15,9 0-1 16,-9 0 5-16,3 0-7 16,-2 0 3-16,-4 0 1 15,-3 0-2-15,0 2 1 16,0 13 0-16,0 3 0 15,0 5 8-15,0-1-5 16,0 4 0-16,0-2-1 16,-12 1-1-16,-6-6 4 0,2 2-3 15,-8 1-2 1,9 0 7-16,-2-2-5 0,4-2 4 16,6-7 1-16,-3-3-6 15,8-2 1-15,2-6-2 16,-2 2-1-16,2-2 3 15,0 0-3-15,0 0-4 16,0-4-15-16,0-8-13 16,2-1-77-16,15 1-63 15</inkml:trace>
  <inkml:trace contextRef="#ctx0" brushRef="#br0" timeOffset="21920.9519">14987 8770 50 0,'0'-7'36'0,"0"7"4"16,0 0-6 0,0 2-15-16,-21 15-14 15,-4 5 1-15,-12 5 46 16,3 2-38-16,-5 0 15 15,-3-3 2-15,1 2-7 16,2-3 3-16,1-3-6 0,6-2-2 16,2-8-6-16,12-2-7 15,6-2-2-15,8-4-2 16,-1-2-2-16,5-2 0 16,0 0-2-16,0 0-7 15,0 0-15-15,0 0-8 16,0 0-17-16,5 0-51 15,-1 3-75-15</inkml:trace>
  <inkml:trace contextRef="#ctx0" brushRef="#br0" timeOffset="23484.9855">13907 9414 132 0,'0'-3'15'0,"0"-1"40"16,0 1-20-16,0 1-19 16,0-1-1-16,0-2-3 15,0 3 0-15,0-5 8 16,0-2-4-16,0-4-7 15,0-3-2-15,0-3-6 16,0-2 4-16,5 0-6 16,-1 1 2-16,-1 3 4 15,6 3 1-15,0 4-4 0,2-3 0 16,-1 4-2-16,-1 6 0 16,2-1 0-16,8 4-2 15,-2-3 4-15,5 3-3 16,1 0 4-16,5 0-3 15,-3 0 2-15,3 0 2 16,-8 0-2-16,-8 0 1 16,-3 3 2-16,-7 1-3 15,-2-1-1-15,0 2 0 16,0-1 0-16,0-1 4 16,-15 2-4-16,-4 7-1 15,-4 3 2-15,3 2-2 16,-1 1 0-16,-5-3 0 0,5 2-2 15,1-5 4-15,-3-4-2 16,2-2 0-16,3-2 0 16,1-1 0-16,6 1 1 15,7-4 1-15,-6 0-2 16,3 0 3-16,-2 0-2 16,5 0 1-16,2 0 3 15,-6-7-2-15,1-1 3 16,5-4-4-16,-7-1-1 15,5 1 7-15,-2-5-3 16,4 1 1-16,2-1 1 16,0-1 0-16,0-3 3 0,2 0 1 15,8 1-6 1,-1-1 5-16,-7 2-5 0,5 3 0 16,-5 3-2-1,-2 7 0-15,0 2 0 16,0 1-2-16,0 1 1 0,0 2 3 15,0 0-5-15,0 0 0 16,0 0 0-16,0 0-2 16,0 0 1-16,0 9 0 15,0 1-1-15,0 0 1 16,0 7-3-16,0 2 1 16,0 2 6-16,-2 1-6 15,-5 3 3-15,-4 1-3 16,-8 2-1-16,-2-3 2 0,-1-3 0 15,-6 6 0 1,3-12 2-16,-1 6-1 16,11-3 1-16,-4-6 1 0,8 1-1 15,-1-9 2-15,5-1-2 16,0-1 0 0,5-3 2-16,2 0-2 0,0 0 1 15,0 3 0-15,0-3 0 16,0 0 2-16,0 0-3 15,2 0 3-15,7 0 1 16,8 0-3-16,-8 0 0 16,0 0 0-16,3 0-2 15,-8 0 3-15,5 0-3 16,2 0 0-16,-3 0 1 16,1 4-1-16,0 1 0 15,1 2 1-15,-6 6-3 0,5-2 5 16,-2 1-2-16,-5-2-2 15,-2 2 2-15,0 0-2 16,0 0 3-16,0 5 0 16,-7-4-2-16,-14 6 5 15,1-6-5-15,-3 3 1 16,-5-3 1-16,7-5-1 16,-9 0 1-16,8-3 0 15,-1-5-2-15,-3 0 3 0,5 0-3 16,3 0 1-1,6 0 2-15,-8 0-2 16,4-7 1-16,2-6 0 0,2-1-2 16,3-2 5-16,9-5-4 15,0 0 3-15,0-4 3 16,0 1-1-16,17-5 0 16,-4-5 2-16,6-1-2 15,1 3 1-15,-6 4-5 16,4 3-2-16,-6 8 2 15,-3 5-4-15,0 2 2 16,-9 6-8-16,2 1-5 0,-2 3-10 16,0 0-22-1,0 0-28-15,0 0-34 16,0 3-76-16</inkml:trace>
  <inkml:trace contextRef="#ctx0" brushRef="#br0" timeOffset="23872.2409">13744 9755 63 0,'26'0'154'0,"-2"0"-143"15,14 0 67-15,-4-2-39 16,5-1-23-16,-9-1-7 15,-7 2-1-15,-3 1-7 16,-10-4 3-16,1 3-6 16,-4 2 1-16,-7 0-1 15,0 0-8-15,0 0-9 16,0 0-35-16,0 0-37 0,-9 0-82 16</inkml:trace>
  <inkml:trace contextRef="#ctx0" brushRef="#br0" timeOffset="24084.3824">13824 9922 220 0,'0'0'68'0,"0"-3"-32"16,0 0 23-16,0 3-43 0,0 0-14 15,0 0 0-15,-2 0-8 16,-5 0-22-16,7 0-60 16,-9 0-94-16</inkml:trace>
  <inkml:trace contextRef="#ctx0" brushRef="#br0" timeOffset="24747.8217">13999 8693 113 0,'17'-9'45'0,"-13"6"22"15,1 3-15-15,-3 0-18 0,-2 0-11 16,0 0-4 0,0 0-4-16,0 0-2 15,0 0 5-15,-9 0-6 16,-10 14-5-16,-2 11-3 0,-11 6 0 16,-7 5 1-1,-2 5 3-15,-5-3-4 0,0 2 1 16,2-3-3-16,3-2 0 15,6-6 1-15,14-9-2 16,10-5 0-16,9-8-1 16,2-7-2-16,0 0-1 15,0 0-10-15,2 0 3 16,16 0-22-16,1 0-25 0,2 0-73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01:05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10156 4903 100 0,'-8'0'56'0,"4"0"9"15,4 0-12-15,0 0-30 16,0 0-1-16,0 0 0 16,0 0-3-16,0 0 0 15,0 0-1-15,0 0 6 0,0 0-7 16,-5 0-1-16,5 0-4 16,0 0-4-16,-2 0-3 15,0-2-1-15,-3-4-1 16,5 0 2-16,0-4-3 15,0-2 2-15,0-2 1 16,0 2-3-16,0-5 1 16,0 2-2-16,0 1-4 15,9 2 6-15,0 2-2 16,3 1-2-16,-1 3 0 16,4 2-1-16,-2 0 1 15,4 4 1-15,-2 0 0 0,0 0 1 16,-2 0-3-16,0 4 0 15,-3 12 2-15,-3 7-1 16,-3 7 1-16,-4 2 0 16,0 8 0-16,0 3 2 15,0 5-3-15,0 3 2 16,0 4 1-16,0-4-2 16,0 2 3-16,-6 0-1 15,-3-6-2-15,-1-6 3 16,1-9-2-16,2-9-1 15,5-11 1-15,0-4 0 0,2-3-1 16,0-5 2 0,0 0-2-16,0-3 6 0,0-16 0 15,0-5 1-15,0-10-2 16,2 0-4-16,7-3 1 16,2-4 0-16,1 0-3 15,-1-5 4-15,8 1-3 16,-1 1 0-16,-4-5 2 15,6-1-3-15,-1 1 3 16,0 3-1-16,1 7-1 16,-1 8 3-16,0 2-4 15,1 2 2-15,-4 6 0 16,4 4-2-16,-3 3 2 0,-6 5-1 16,-3 6-2-16,-2 0 3 15,1 3-4-15,-5 0-1 16,3 0-4-16,-5 0-9 15,0 0-18-15,0 0-44 16,0 0-36-16,-5 9-110 16</inkml:trace>
  <inkml:trace contextRef="#ctx0" brushRef="#br0" timeOffset="1064.7066">10644 5278 9 0,'-6'14'24'16,"2"-3"32"-16,-3 3-25 15,-4 3-12-15,-3 1-8 16,-2 1-2-16,-3 0 4 16,-2-5 0-16,8-4 5 15,-4 0 7-15,6-5-5 0,0-1 1 16,1-4-1 0,1 0 0-16,5 0 2 15,-1 0 1-15,3-4 2 0,0-6-1 16,2-5 2-16,0 1-3 15,0-5-15-15,0 2 2 16,0 3 3-16,0 2-4 16,0 4 0-16,0 3-1 15,0 3-6-15,0 2 2 16,0 0-3-16,0 0-3 16,0 0 3-16,0 0-3 0,0 0 0 15,0 0 2 1,0 0-1-16,0 10 3 15,0 1-3-15,0 7 1 16,0-1 3-16,0 4-3 16,0-2 1-16,2 5 0 0,-2 8-2 15,0-1 3-15,0 3-1 16,0 4 3-16,0-3 3 16,0-4-3-16,0-2 1 15,0-4-1-15,0-6-3 16,0-5 4-16,0-6-5 15,0-3 0-15,0-5 2 16,0 0-3-16,0 0 2 16,0 0 1-16,0 0-1 15,0 0 1-15,0 0-2 16,0 0-3-16,0 0-10 16,0 0-28-16,0 0-49 0,0 0-73 15</inkml:trace>
  <inkml:trace contextRef="#ctx0" brushRef="#br0" timeOffset="2005.3288">10954 5320 73 0,'0'-5'55'0,"0"3"-15"15,0 0 39-15,0 2-43 0,0-2-11 16,0 2-7 0,0 0-2-16,0 0-1 0,0 0 0 15,0 0 0-15,0 0-1 16,0 0-4-16,0 0 1 15,7 0-4 1,4 0 0-16,6 0-2 0,4 0 1 16,-1 0-1-16,3 0-4 15,-9 0-1-15,2 0 1 16,-5 0-2-16,-3 0 3 16,-4 0-3-16,-4 0-1 15,0 0 2-15,0 0-7 16,0 0-2-16,0 0-8 0,0 0-15 15,0 0-16-15,0 0-14 16,-2 0-44 0,-5 0-29-16</inkml:trace>
  <inkml:trace contextRef="#ctx0" brushRef="#br0" timeOffset="2323.5401">10954 5320 93 0,'-39'-124'48'0,"39"124"26"0,0 0-8 16,0 0-45-16,0 0 0 15,0 0-3-15,0 0 1 16,7 0 2-16,4 0-1 16,8 0-1-16,1 0-5 15,3 0-3-15,7 0 4 16,-11 0-8-16,-8 0-8 16,-2 0 2-16,-9 0-13 15,3 0-42-15,-3 0-82 16</inkml:trace>
  <inkml:trace contextRef="#ctx0" brushRef="#br0" timeOffset="3395.2513">11725 4780 42 0,'10'-12'66'16,"-1"2"-16"-16,-7 8-9 15,0 2-2-15,-2-2-1 16,0 2-5-16,0 0-9 16,0 0-5-16,0 0-3 15,0 14-7-15,0 3-2 16,0 4-4-16,-9-3 1 0,-7 1-1 16,-2-2-4-1,-1-3 4-15,-2-2-3 0,3-3 0 16,-3-3 4-16,10-4-4 15,1-2 3-15,1 0 2 16,5 0 10-16,-3-14 2 16,2-8-8-16,0-2 4 15,1-5-7-15,4 2 1 16,-5 6-2-16,5 9 2 16,0 8-4-16,0 2 2 15,-2 2-5-15,0 0-3 16,-5 0 1-16,3 16 0 15,-6 7 2-15,-6-1 1 0,4 2-2 16,-8-4 2-16,-3-1-1 16,2 0-1-16,-5-5 2 15,6-3-1-15,4-6 0 16,-2-2 1-16,6-3-1 16,7 0 5-16,3-3 1 15,2-15 13-15,0-5-3 16,0-2-11-16,0 5 4 15,0 8-3-15,0 5-1 16,0 7 4-16,0 0-8 16,0 0-3-16,0 0 0 15,0 19 0-15,0 10 2 0,0 6 0 16,7 7-1-16,2 3 4 16,5 3-4-16,-3 3 1 15,1-1 2-15,-3-1-2 16,2-8 1-16,-11-5-1 15,5-5 0 1,-2-8 0-16,-3-6-10 0,0-3-18 16,0-6-29-16,0-6-53 15,0-2-91-15</inkml:trace>
  <inkml:trace contextRef="#ctx0" brushRef="#br0" timeOffset="4215.7948">11902 5025 177 0,'-2'0'11'16,"2"0"69"-16,0 0-32 16,0 0-24-16,0 0 4 15,0 0-7-15,0 0 0 16,-4 0-12-16,-1 0-7 16,5 0 2-16,-2 0-4 15,0 0 1-15,-4 0 0 16,4 0-2-16,-2-2 2 15,-1-1 1-15,5-6-2 16,-4-2 3-16,4-1 10 16,0-5-6-16,0 3 1 0,0 2-5 15,0 1 3-15,0 7-2 16,0 4-4-16,4 0 2 16,5 0-3-16,-1 8-3 15,1 21 3-15,-3 12 1 16,1 12 7-16,-5 5-6 15,-2-3 5 1,0-1 0-16,0-6 0 0,0-7 0 16,0-8 1-16,0-5-4 15,0-11 2-15,0-8-1 16,0-4-1-16,0-5 3 16,0 0-1-16,0 0 5 15,0-26 4-15,0-5-14 0,0-14 4 16,10-9-4-16,1-3 0 15,8-4 2-15,-8-3-2 16,10-4 1-16,-1 3 3 16,1 6-4-16,5 8 5 15,-5 15-4-15,-1 10 0 16,1 10 0-16,-2 8-4 16,-4 5 0-16,2 3-6 15,-4 0-17-15,-4 0-43 16,3 9-59-16,-3 7-115 15</inkml:trace>
  <inkml:trace contextRef="#ctx0" brushRef="#br0" timeOffset="4892.2431">12257 5359 113 0,'0'0'81'16,"0"0"-63"-16,0 4 74 16,0 16-63-16,0 6-2 15,0 3-2-15,0-2-5 16,0 4 9-16,-10 8-13 0,1-4 7 16,3-5-7-16,-3-5-3 15,3-8-3-15,2-5-5 16,2-7-1-1,2-3-2-15,0-2-4 16,0 0-4-16,0 0-29 0,0-4-19 16,2-7-78-16,10 5-115 15</inkml:trace>
  <inkml:trace contextRef="#ctx0" brushRef="#br0" timeOffset="7472.1527">12940 5247 73 0,'-2'0'8'16,"0"0"24"-16,0 0 25 15,2 0-31-15,0 0-10 16,0 0 9-16,0 0-4 0,0 0 1 16,0 0 9-1,0 0 5-15,0 0 0 16,0 0-10-16,0 0-6 15,0 0-3-15,0 0-9 0,0 0-4 16,0 0-3 0,0 0-2-16,0 0 5 0,0 0-6 15,2 0 4-15,12 0-1 16,6 4 0-16,15 2 0 16,11-2-3-16,7 2 3 15,14 1 3-15,2-3-5 16,7 2 1-16,6 1-2 15,-1-3-1-15,-4-3-3 16,-13 2 0-16,-12-2-1 16,-3-1 2-16,-19 4-3 15,-9-1 3-15,-17-1 1 16,-4-2 0-16,0 2 3 0,0-2-2 16,0 0-1-1,0 0-4-15,0 0-18 0,-4 0-32 16,-8 0-36-16,-4 0-96 15</inkml:trace>
  <inkml:trace contextRef="#ctx0" brushRef="#br0" timeOffset="8271.6835">12980 5046 26 0,'-2'0'35'0,"2"0"18"15,0 0-2 1,0 0-18-16,0 0-6 0,0 0 6 15,-3 0-4-15,3 0-11 16,-5 0-8-16,5 0-6 16,-2 0 0-16,0 0-4 15,-3 0 1-15,5 0-1 16,0 0 0-16,0 0 1 16,0 0-1-16,0 0 1 15,0 0 1-15,-6 0-2 0,-1 0 0 16,-3 0 2-1,1 0-4-15,5 0 5 0,-1 0-4 16,3 0 1 0,2-2 3-16,0 2 4 0,0 0 10 15,-3 0 4 1,3 0-2-16,0 0 3 0,0 0-6 16,0 0-7-16,10 0-1 15,10 0-2-15,5 0 1 16,10 0-3-16,7 5-4 15,3 0 5-15,15 2-5 16,7-4 0-16,7 4 2 16,1-5-1-16,-3-2 7 0,-7 0-6 15,-20 0 0 1,-3 0 4-16,-12 0-4 16,-12 0 0-16,-8 0 6 15,-8 0-5-15,-2 0 3 0,0 0 1 16,0 0-4-16,0 0-4 15,0 0-12-15,0 0-10 16,0 2-6-16,0 2-18 16,0 2-28-16,0-1-26 15,0-2-53-15</inkml:trace>
  <inkml:trace contextRef="#ctx0" brushRef="#br0" timeOffset="8896.0987">13721 4974 4 0,'-9'-7'152'16,"-1"7"-116"-16,6 0 54 0,-1 0-23 15,-4 0-39-15,9 0-3 16,0 0-5-16,0 0-8 15,0 0-2-15,0 0-4 16,0 2 2-16,20 7 4 16,6-3 1-16,8 6 4 15,6 3-9-15,-1 1-1 16,0 6-4-16,-5 0 1 0,-2 4-1 16,-2 8 0-1,-9 2-3-15,-12 2 3 16,-1 2-4-16,-8-5 5 15,0-8-4-15,0-2 1 16,-2-8-1-16,-22 0 2 0,3-5-1 16,-2-2 0-16,-7 4-2 15,-2-2 0-15,0 1 0 16,0-2-4-16,2-8 0 16,-5 4 1-16,14 3-2 15,1 2 6-15,6-3-5 16,7-4-1-16,5-2-4 15,0-3-5-15,2 0-1 16,0 0-10-16,0 0-36 16,0 0 16-16,0 0-37 15,11 0-60-15</inkml:trace>
  <inkml:trace contextRef="#ctx0" brushRef="#br0" timeOffset="10695.3387">14607 4845 160 0,'-7'0'5'16,"-4"8"29"-16,9 5-16 0,-1 3-13 15,-2 3 2-15,1 4-2 16,-3 2-1-16,-2 1 3 15,-3 3 12-15,-1 4 2 16,-4 5 4-16,-1-4 2 16,4 0-3-16,-2 0-6 15,4-6-11-15,1-3-4 16,7-2 1-16,-3-5-4 16,4-5 1-16,3-6-1 15,0-6-1-15,0-1 1 16,0 0-1-16,0 0 5 15,0-6 5-15,0-10-3 16,0-9-4-16,0-7 2 0,0-2-1 16,0-4 2-16,12-3-5 15,-1-5 0-15,1 3 2 16,6-3-3-16,-4 2 2 16,4 2 1-16,1 4-2 15,-6 3 5-15,4 4-3 16,1 4 1-1,-2 4 3-15,-5 1-1 0,8 0 0 16,-3 3 0-16,-2 7-2 16,-3 0 2-16,4 4-4 15,-4 2-1-15,1-1 4 16,-1 6-4-16,-2 1 0 0,1 0 0 16,-1 0-3-16,0 0 8 15,-3 3-5-15,11 11-1 16,-4 3 2-16,-1 7 1 15,4 2-1-15,-6 3 0 16,-1 5-2-16,-5 0 3 16,-4 2-2-16,0 1 1 15,0 1 2-15,0-4-2 16,0 2-1-16,0-1 2 16,-9-2-3-16,7-4 4 15,-3-2-3-15,0-3 1 16,5-5 1-16,0-2-2 15,0-5 1-15,0-5-1 0,0-4 0 16,0-3 2-16,0 0-4 16,0 0 0-16,-2 0 1 15,0 0-9-15,-3 0-7 16,5 0-9-16,-2-7-19 16,-5 0-20-16,5-1-22 15,2 6-41-15</inkml:trace>
  <inkml:trace contextRef="#ctx0" brushRef="#br0" timeOffset="11048.5745">14549 4942 118 0,'0'-1'51'15,"0"1"25"-15,0-3-13 16,0 3-39-16,0 0 4 16,0 0-5-16,0 0-6 15,0 0 2-15,0 0-3 16,19 0-6-16,9 0 2 0,6 0-1 15,12 0 6-15,0 0-3 16,5 0-5 0,-10 0-4-16,-6 0-4 15,-10 0-4-15,-14 0-6 16,-1 0-23-16,-5 0-36 0,-5 3-92 16</inkml:trace>
  <inkml:trace contextRef="#ctx0" brushRef="#br0" timeOffset="11844.101">15191 5211 198 0,'0'0'37'0,"0"0"45"16,0 0-18-16,0 0-46 15,0 0-8-15,0 9 0 16,0 5-9-16,0 6 1 0,-2 2 5 16,-11-2-6-1,-6-1 7-15,1-5-6 16,-1-6 4-16,-2 1 4 16,6-6-1-16,-4-3 0 0,-1 0-2 15,1 0 1-15,8-9 1 16,1-10 0-16,1 1-4 15,7-1 6-15,2 5-3 16,0 3 3-16,0 5 1 16,0 2-5-16,0 4 4 15,0 0-8-15,0 0-1 0,0 0 1 16,0 0-4 0,0 4 5-16,0 13-2 15,0 5-3-15,2 3 5 16,7 8 0-16,-7 0-2 0,8 1 1 15,-5-3-2 1,-1-9 1-16,-4 2 0 0,7-2-4 16,-5-6 4-1,0-3-3-15,4-7 1 0,-6-3-1 16,0-3-5-16,0 0 0 16,0 0-5-16,0 0-9 15,2 0-14-15,0 0-36 16,5-12-26-16,-3 9-46 15</inkml:trace>
  <inkml:trace contextRef="#ctx0" brushRef="#br0" timeOffset="12196.334">15441 5199 10 0,'2'0'234'16,"0"0"-230"-16,7 0 42 15,2 0-5-15,10 0-35 0,7 0 2 16,-5 0-7-16,-2 0 2 16,-3 0-2-16,-1 0 2 15,-13 0-3-15,-2 0 0 16,-2 0-2-16,0 0-7 16,0 0-26-16,0-3-39 15,-2 3-70-15</inkml:trace>
  <inkml:trace contextRef="#ctx0" brushRef="#br0" timeOffset="12464.5122">15373 4998 83 0,'0'-2'88'16,"6"2"-65"-16,14 0 55 15,5 0-33-15,1 0-25 16,-1 0 0-16,-5 0-9 16,1 0-8-16,0 7-3 15,-10-2 1-15,-4 0-12 16,3-5-26-16,-1 0-88 0</inkml:trace>
  <inkml:trace contextRef="#ctx0" brushRef="#br0" timeOffset="13232.0205">16041 4864 254 0,'-25'0'-9'0,"11"3"26"0,-2 6-3 15,2-3-12-15,-4 1-5 16,4-1 0-16,-7 0-4 16,3 1 6-16,-10-6 1 15,7 1 5-15,-2-2 8 16,3 0 11-16,3 0 4 16,6 0-3-16,-1-8-8 15,1-4 3-15,4-5-3 16,-4-2-1-16,6 0-1 0,5 1-4 15,0-1-6 1,0 3 1-16,0-3-6 16,16 3 8-16,2-3-8 0,3-2-1 15,9 4 3-15,2 0-1 16,-2 4 0-16,2 4 0 16,-4 3-1-16,-7 5 2 15,-10-2 1-15,-1 3-2 16,-3 0 4-16,-7 0 1 15,0 0 1-15,0 0 1 0,2 0-7 16,-2 13 1 0,2 6-1-16,-2 1 3 15,0 4 1-15,0 4-4 16,0-1 0-16,0 4 2 0,0 3-2 16,-4 8 3-1,-8 2 0-15,-4 1-2 0,-3 3 8 16,8-1-3-16,-8-2 4 15,13-2 1-15,1-4-2 16,1-2-1-16,4-4-5 16,0-3 1-16,0-8 1 15,0-6-4-15,0-5-1 16,0-7 1-16,0-4-2 0,0 0-1 16,0 0-3-1,0 0-4-15,4-15-5 16,3-5-17-16,2-3-22 15,1 0-48-15,-4 2-92 16</inkml:trace>
  <inkml:trace contextRef="#ctx0" brushRef="#br0" timeOffset="14579.9139">16511 4872 51 0,'0'0'43'0,"-7"0"13"15,-3 0 2-15,1 12-43 0,-2 13 27 16,1 7-5-16,-1 5-21 15,0 2 3-15,1 3-14 16,-3 5 2 0,-4-3 7-16,-3-3-7 0,1-2-1 15,6-8 2-15,-6-4 1 16,6-4 3-16,1-6-1 16,3-9 2-16,4-2-4 15,3-6-7-15,2 0-1 16,0 0 3-16,0 0-2 15,0-2 6-15,0-10-4 16,7-3 0-16,2-7-3 0,0-8-1 16,-4-3 0-1,6-9 0-15,-4-3-4 16,-3-6 6-16,4-7-5 16,1 1 1-16,-5 2 1 0,3 5-1 15,3 11 4 1,-3 5-1-16,4 10-2 0,1 5 5 15,-1 4-4-15,0 5-1 16,8-1 4-16,0 3-5 16,1 1 2-16,3-2 0 15,-2 3-1-15,-5-1 5 16,-4 5-4-16,-8 2-1 16,3 0 5-16,-5 0-3 0,3 0 1 15,-3 2-3 1,2 11 1-16,6 8 6 0,-1 7-5 15,2 9 15 1,-1-1-11-16,1 5 0 0,-2-2-1 16,1-1-1-16,-8 2-2 15,-2-6 3-15,0 2-3 16,0 1 2-16,0-2 3 16,0-1-3-16,0-2 2 15,0-3-1-15,0-3-3 16,-2-6 2-16,2-3-3 15,0-5-1-15,-2-6 3 16,0-2-2-16,2-1 0 0,0-3-1 16,0 0-1-1,0 0 2-15,0 0-8 16,0 0-7-16,0 0-1 0,0 0-2 16,0-4-8-16,0-11-32 15,0 1-16-15,0-1-63 16</inkml:trace>
  <inkml:trace contextRef="#ctx0" brushRef="#br0" timeOffset="14920.1403">16361 4994 186 0,'0'0'37'0,"0"0"14"16,0 0 1-16,0 0-36 16,17 0-4-16,7 0 1 15,6 0-1-15,10 6 14 16,3-2-4-16,8-1-4 15,5-2-11-15,-11 2 1 16,-4-3-3-16,-5 0-6 16,-21 2 1-16,-6 0-11 15,-9 3-15-15,0-2-44 16,0 3-42-16,0 0-110 0</inkml:trace>
  <inkml:trace contextRef="#ctx0" brushRef="#br0" timeOffset="15232.3468">16948 5182 121 0,'0'14'164'15,"0"0"-160"-15,0 6 79 16,0 4-26-16,2 8-47 16,8 2 4-1,-8 0-2-15,-2 2 0 0,0-14 1 16,0-1-2-16,-10-2-3 16,6-13 1-16,-3 1-9 15,5-7 0-15,0 0-2 16,-3 0-27-16,5 0-29 15,0-3-60-15,0-7-28 16</inkml:trace>
  <inkml:trace contextRef="#ctx0" brushRef="#br0" timeOffset="17203.6529">17390 5191 125 0,'0'0'13'16,"0"0"56"0,0 0-20-16,9 0-29 0,8 0 19 15,5 0-1-15,6 0-5 16,7 0-14-16,4 0-3 16,4 0-5-16,15 0 0 15,-5 0-5-15,7 0 0 16,0 0-3-16,2 0-3 15,-7 5 6-15,3 0 0 16,-10-1-3-16,-18 1-1 16,-5-4-2-16,-8 4-1 15,-13-3-4-15,3-2 0 16,-7 2-2-16,0-2-11 16,0 2-10-16,0-2-8 15,0 0-27-15,-11 0-31 0,-4 0-56 16</inkml:trace>
  <inkml:trace contextRef="#ctx0" brushRef="#br0" timeOffset="17607.9209">17429 4979 113 0,'0'0'33'0,"0"0"19"15,0 0 0-15,0 0-24 16,12 0-1-16,6 3-5 0,3 7-5 15,7 1 32 1,4 3-35-16,7-6 5 16,5 2-8-16,8-3 0 15,6-3 4-15,4 0-8 0,0-2 0 16,5 0 0 0,-10 0-6-16,-8 1 2 0,-12-1-2 15,-16 1-6-15,-10-3-4 16,-1 0-19-16,-10 0-41 15,0 2-53-15,0 3-52 16</inkml:trace>
  <inkml:trace contextRef="#ctx0" brushRef="#br0" timeOffset="18007.186">18184 4992 285 0,'-2'0'21'16,"-5"0"20"-16,7 0 23 15,0 0-53-15,0 0-8 16,18 0 1-16,12 12 1 15,8 4 6-15,-2-2-4 16,3 1-2-16,0 0-3 16,-11 6 2-16,-7 0-4 15,-17 6-3-15,-4 2 3 16,-11 2-1-16,-29-2-1 0,-10 0-6 16,-1-4-1-16,8-5 5 15,3-3 0-15,12-7 4 16,13-8-2-1,6-2-7-15,7 0-12 0,2 0-3 16,0 0-27-16,4-14 8 16,16-1-157-16</inkml:trace>
  <inkml:trace contextRef="#ctx0" brushRef="#br0" timeOffset="18615.5888">19004 4793 121 0,'4'-6'36'15,"3"4"5"-15,-5 2 23 16,6 0-34-16,-6 0-6 0,-2 0-3 16,0 0-10-16,0 0 9 15,0 0 4 1,-12-2-19-16,-8-1-2 0,-8 3-4 15,-2 0 1-15,0 0 2 16,5 0-2-16,-1 0 1 16,8 0 6-16,6 0 2 15,1 3 0-15,7 1-5 16,-4-1-3-16,6 0 4 16,-5 6-5-16,7 1 0 0,-7 6 4 15,5 6 10 1,2 2-2-16,0 7 6 0,0 5-8 15,0 7 5-15,0 5-7 16,0 3 3 0,0-1-2-16,0-4-3 15,0-3 3-15,-2-8-4 0,0-6-1 16,2-6 2-16,0-9-6 16,0-8 0-16,0-6 0 15,0 0-1-15,0 0-7 16,0-6-14-16,0-13-24 15,0-3-11-15,0-3-52 16,0 2-71-16</inkml:trace>
  <inkml:trace contextRef="#ctx0" brushRef="#br0" timeOffset="18855.7484">18753 5064 138 0,'0'0'117'0,"0"0"-105"16,20 0 49-16,20 0-19 16,3 0-4-16,4 0-17 15,-13 0-12-15,-4 0-8 16,-7 2-5-16,-14 0-9 15,0 1-49-15,-9 1-108 0</inkml:trace>
  <inkml:trace contextRef="#ctx0" brushRef="#br0" timeOffset="19388.1012">19269 5295 189 0,'-10'9'81'16,"1"7"-89"-16,0-2 35 15,-3 4 4-15,1 1-26 16,-5-2-3-16,-7-1-1 16,-7-1 1-16,0-5 3 15,-2-6 10-15,2-4 22 16,2 0-8-16,3 0-10 16,8 0 5-16,6-9-2 15,2-6 2-15,9 1-3 16,0 4-7-16,0 6 7 0,0 2-8 15,0 2-3 1,0 0-3-16,0 0-2 0,7 2-2 16,-5 15 0-16,0 6 0 15,-2 8-1-15,0 11 5 16,0-1-5-16,0 0 5 16,0-4-3-16,0-1 1 15,0-6 4-15,0-7-9 16,0-6 0-16,0-9 1 15,2-4-4-15,-2-1-14 16,5-3-29-16,0 0-16 16,9 0-26-16,2 0-78 15</inkml:trace>
  <inkml:trace contextRef="#ctx0" brushRef="#br0" timeOffset="19716.8038">19540 5359 327 0,'7'0'-4'0,"4"0"28"16,10 0 20-16,9 0-28 15,0 0-5-15,2 0-6 16,-2 0-3-16,-9 0-4 16,-12 0 4-16,0 0-7 15,-9 0-5-15,0 0-8 16,0 0-34-16,-18 0-54 15</inkml:trace>
  <inkml:trace contextRef="#ctx0" brushRef="#br0" timeOffset="19948.8572">19538 5203 29 0,'0'-2'242'16,"0"2"-231"-16,9 0 52 15,19-2-17-15,2 2-28 16,2 0-9-16,-2 0-7 16,-7 0-9-16,5 0-14 0,-15 0-54 15,4 0-90 1</inkml:trace>
  <inkml:trace contextRef="#ctx0" brushRef="#br0" timeOffset="20647.377">20120 5063 258 0,'-2'-2'48'15,"0"2"-43"-15,-6 0 43 16,-1 0-43 0,-2 0-5-16,-3 0-1 0,-6 0-5 15,-8 0-3-15,5 0 9 16,-12 2 0-16,8 1 4 15,1-1-6-15,-4-2 6 16,7 0 5-16,5 0-1 16,6 0 6-16,5 0 0 15,5-2 3-15,2-8 2 16,-2-2-4-16,2-5-7 16,0-2 3-16,0 2 1 15,0 0 3-15,4-3-7 16,15 2-5-16,-1 2 2 15,5-1-6-15,7 0 2 16,2 3 0-16,3 2-2 0,-5 5 1 16,-5 1 1-16,-6 6-3 15,-8 0 4-15,-2 0-1 16,-7 0 1-16,4 0 3 16,-6 0-1-16,0 3 4 15,0 14-6-15,0 5 3 16,0 5 1-16,0 2-2 15,0 1 0-15,0 6 3 0,-8 2-4 16,8 0 3 0,-7 6 0-16,5-3 1 15,2-2 0-15,0 4-2 16,0-5 2-16,0-5 2 0,0-4-5 16,0-5 0-1,0-7 0-15,0-3-3 0,0-9 2 16,0 0-3-16,0-5 0 15,0 0 0-15,0 0-10 16,0 0-19-16,0-9-17 16,0-1-40-16,0 2-46 15,-2 1-122-15</inkml:trace>
  <inkml:trace contextRef="#ctx0" brushRef="#br0" timeOffset="21320.3178">20721 4857 48 0,'7'0'71'16,"-7"0"-53"-16,0 0 30 0,0 0-18 15,0 0-3-15,0 0-1 16,-7 0-9-16,-16 0-17 15,-7 0 2-15,-9 0-1 16,-3 0-1-16,3 0 4 16,3 0 9-16,1 0 8 15,5 0 2-15,9 0 0 16,7 0-1-16,5 0-8 16,2 0-4-16,7 0-2 15,0 3-8-15,0-1 0 16,0 2 3-16,0 0 3 0,0 6 5 15,0 3-3-15,0 5 11 16,0 7 6-16,7 4-13 16,-5 4-1-16,-2 4-1 15,0 6-1 1,0 0 2-16,0 3-3 0,0-3 2 16,0 0 5-16,0-1-7 15,0-3-1-15,0-7 0 16,0-3-2-16,0-7-1 15,0-10-3-15,0-2-2 16,0-6 4-16,0-4-4 16,0 0 0-16,0 0 2 0,0 0-6 15,0 0-9-15,0 0-8 16,0 0-14-16,0-7-7 16,0-10-34-16,0-2-19 15,0-3-78-15</inkml:trace>
  <inkml:trace contextRef="#ctx0" brushRef="#br0" timeOffset="21607.9577">20412 5164 18 0,'-2'-2'191'15,"2"2"-178"-15,0 0 62 16,2 0-38-16,26 0-11 16,-3 0 5-1,12 0-11-15,0 0-4 0,2 0-4 16,0 0 1-16,-2 0-6 16,-7 0-2-16,-9 0-2 15,-7 0-3-15,-12 0-1 16,-2 0-10-16,0 0-42 15,0 5-31-15,0 5-100 16</inkml:trace>
  <inkml:trace contextRef="#ctx0" brushRef="#br0" timeOffset="21883.049">20813 5332 262 0,'0'14'46'15,"0"6"-38"-15,0 6 73 16,0-4-34-16,9 12-26 16,0 2 5-16,-7 0-5 0,-2 3 1 15,0-6-1-15,0-1-2 16,0-11-2-1,0-5-14-15,0-11-3 16,0-5-2-16,0 0-47 0,0 0-75 16,0-12-140-16</inkml:trace>
  <inkml:trace contextRef="#ctx0" brushRef="#br0" timeOffset="27335.3757">21327 7490 108 0,'-17'0'75'15,"6"0"-48"1,1 0 7-16,1 0-21 0,5 0-5 16,-5 0 1-16,-1 0 0 15,8 0 7-15,-5 0 7 16,-2 0 4-16,5 0 4 16,-6 0-9-16,-4 0-6 15,0 0-5-15,-6 0-8 16,-1 0 3-16,-2 0-1 0,2 0-1 15,1 0-1 1,3 0 3-16,-1 0-2 16,8 0 3-16,4 0-5 15,-1 0 3-15,5 0 2 16,-5 0 2-16,7-5 0 0,-2-5 1 16,-1-7-5-16,3-2 4 15,0-5-8-15,0-1-2 16,0 0-2-16,5 0 1 15,6-2 6-15,8 5-5 16,3 1-2-16,4 1 5 16,-3 5-4-16,7 1 0 15,0 7 2-15,-5-1-1 16,3 1 1-16,2 5 0 16,-8 0 0-16,-3 2 2 15,-8 0-3-15,-3 0 2 0,-8 0 2 16,0 0-5-1,0 0 7-15,0 4-3 0,0 11-2 16,0 2 3-16,0 8 4 16,-2 4-4-16,2-1 8 15,0 8-5-15,-6 3 6 16,4 0 0-16,2 5 1 16,-9-1 0-16,5-4-4 15,-3 4-1-15,5 1 1 16,-4-4-2-16,6-5 1 15,0-4 0-15,0-6-5 16,0-4 4-16,0-6-7 16,0-3 1-16,0-7 0 0,0-2-2 15,0 1 1-15,0-4-7 16,0 5-4-16,0 0-5 16,0 2-24-16,-11 3-11 15,0-3-21-15,-1 0 0 16,3 0-120-16</inkml:trace>
  <inkml:trace contextRef="#ctx0" brushRef="#br0" timeOffset="27996.3917">20831 7754 136 0,'0'-2'184'0,"0"2"-139"0,0-2 21 16,0 2-39-16,0 0-8 15,0-1 4-15,-4 1-6 16,-3-5-8-16,-2 1-4 16,-3-3-1-16,-6 2-2 15,6 0 0-15,-8 2-1 16,3 1-2-16,1-1 3 15,0 3-4-15,5 0 2 16,-1 0 1-16,10 0-2 16,-3 0 1-16,5 0-1 15,0 0 0-15,0 0 2 16,0 3-3-16,0 0 3 0,0 5 2 16,0 5-1-16,7 1 9 15,-5 9-3-15,3 5 8 16,-5 1-1-1,0 7-7-15,0 2 1 0,-9-1-2 16,-10 2 1-16,-8-4-1 16,4-3-2-16,4-7-4 15,8-8 4-15,-1-10-5 16,3-2 0-16,0-5 2 16,-3 0-3-16,10 0-2 15,-5 0-5-15,5 0-3 16,2 0-3-16,0 0-24 15,0 0-15-15,0 0-34 16,0 0-33-16,2 0-109 16</inkml:trace>
  <inkml:trace contextRef="#ctx0" brushRef="#br0" timeOffset="28228.4061">20728 8214 302 0,'0'0'50'0,"0"0"25"0,0 0-44 16,0 0-15-16,0 0 0 16,0 0-7-1,0 0-10-15,0-4-4 16,0-2-19-16,0 1-25 0,-2 0-26 15,-8 2-62-15</inkml:trace>
  <inkml:trace contextRef="#ctx0" brushRef="#br0" timeOffset="28533.1521">20433 7392 326 0,'0'-6'24'16,"0"2"62"-16,0 1-45 16,0 3-17-1,0 0-13-15,0 4-7 0,0 17 3 16,0 10-2-16,0 15-4 15,0 2 9-15,0 12-1 16,0 0-11-16,0-9 5 16,0-5-16-16,-2-9-42 15,-7-6-61-15,-1-6-119 16</inkml:trace>
  <inkml:trace contextRef="#ctx0" brushRef="#br0" timeOffset="29195.3872">20348 7756 4 0,'0'0'213'0,"0"0"-165"0,0 0 20 15,-5 0-33-15,3 0-12 16,2 0-3-16,-9 0-2 16,-1-2-15-16,-1 2 1 15,0 0 1-15,-8 0-2 16,6 0 2-1,-4 0 1-15,4 0 2 0,3 0 4 16,1 0-4-16,0 0-2 16,-1 0 1-16,8 0-4 15,-5 0-1-15,7 0 0 16,0 0-1-16,0 0 3 16,0 2-4-16,0-2 0 15,0 5 2-15,0-1 2 0,0 2 10 16,0 2 0-16,0 1-11 15,0 1 6-15,0 2 5 16,0 0-8 0,0 2 4-16,0 0-7 0,0 1 4 15,0 7-4-15,0-2 1 16,-2 4 4-16,-9-1-4 16,-8 1 0-16,0-3 1 15,6 0-3-15,-6-5 3 16,6-2-3-16,-6-3-2 15,1-3 3-15,4-4-4 16,-2-2-1-16,4-2-2 0,1 0-4 16,2 0-9-1,7 0 1-15,-4 0-4 0,6 0-2 16,0 0-18 0,0 0-2-16,0-4-19 15,0-2-25-15,8-1-161 16</inkml:trace>
  <inkml:trace contextRef="#ctx0" brushRef="#br0" timeOffset="29496.317">20228 8318 381 0,'0'0'48'16,"0"0"13"-16,5-11-17 16,4-2-22-16,0 1-2 15,0 0-13-15,-1 6-11 16,-8-1 3-16,0 7-10 15,0 0-22-15,0 0-27 16,0 0-55-16,-8 3-116 16</inkml:trace>
  <inkml:trace contextRef="#ctx0" brushRef="#br0" timeOffset="30035.3906">19630 8589 225 0,'0'0'44'16,"18"0"21"-16,16 0-12 15,15 2-14-15,11 2-12 16,11 0-10-16,14-2 2 15,16 4-9-15,10-2-1 16,13 0-2-16,17 3 45 16,11 1-28-16,11 1-21 15,3 1 2-15,-5 0-2 0,-7 0-3 16,-13 2 2-16,-21-3-2 16,-26-1-2-16,-21-1 6 15,-17-1-4-15,-24-4 1 16,-19-2 4-16,-5 0-2 15,-8 0 1-15,0 0 0 16,0 0-4-16,0 0-1 16,0 0-17-16,0 0-21 15,0 0-28-15,-8 0-52 16,-5 4-124-16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08:47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20136 13368 30 0,'-7'-2'237'0,"5"-2"-235"15,-5 1 6-15,7 2 17 0,0 1-2 16,-2 0-1-16,2 0-1 16,0 0 10-16,0 0 1 15,0 0-5-15,0 0-8 16,0 0-8-16,0 0-3 15,0 0-3-15,0 0-4 16,0 0 2-16,-2 0-4 16,2 0 1-16,0 0 6 15,0 10 1-15,0 2 1 0,0 0 2 16,-6 0-5-16,6 3 4 16,0 2-5-1,0 4-1-15,0-1 2 16,0 6 1-16,0 3-2 0,0-3 1 15,-2 3-3-15,0-2 4 16,0 0-3-16,-5 7-1 16,7-8 1-16,-7 1-1 15,5-2-2-15,0-2 2 16,-6-1-1-16,4-3 1 16,-3 1-2-16,5-1 0 15,-3 0 2-15,1-2-2 0,2 0 0 16,-6 0 1-1,6 3-1-15,-5-2 0 16,3 2 0-16,-1-3 0 16,3 3 2-16,2-4-4 0,-2 2 4 15,-4-1-2-15,4-3 0 16,0 3 1-16,0 0-2 16,2 0 1-16,0 0 0 15,0-2 0-15,0 1 0 16,-5-1 1-16,5-1-4 15,-2 3 6-15,2 0-4 16,0 0 1-16,-2 2 1 16,-3-2-2-16,5 2 2 15,-2 4-1-15,2-2-1 16,-2 2 2-16,-4-2-1 16,4 1-1-16,0-1 2 15,0 6-2-15,2 0 2 0,0 0-1 16,0-1-1-16,0-1 2 15,0-1-2-15,0-4 1 16,0 3 1-16,0-2-2 16,0-1 2-16,0 1-1 15,0-5-1-15,0 3 2 16,-7 0-1-16,7-1-1 16,0-2 3-16,0 1-3 15,0 2 1-15,0-2 0 16,0 0-1-16,0 3 3 15,0-6-3-15,0 0 0 16,0 4 3-16,0-4-3 0,0 2 1 16,0 0 1-16,0-3-1 15,0 3 1-15,0-5-2 16,0 0 0-16,0 1 3 16,0-3-4-16,0-1 3 15,0 0 0-15,0-4-2 16,0 2 2-16,0 1-2 15,0-1 0-15,0-2 3 16,0-1-3-16,0-3 1 16,0 3 0-16,0 1-1 15,0-4 2-15,0 2-2 16,-7-2 0-16,5 0 3 16,-2 0-2-16,-6 0 0 0,1 0 1 15,-2 0-2-15,1 0 3 16,3 0-3-1,-4 0 0-15,1 0 3 0,-1 0-3 16,0 0 2-16,-8 0-1 16,6 0 0-16,-8 0 1 15,-5 0-2-15,3 0 0 16,1-2 3-16,-4 2-3 16,3 0 1-16,0 0 2 15,-5 0-3-15,0 0 2 16,-2 0-1-16,-2 0 1 15,0 0 2-15,-5 0-4 0,5 0 3 16,-9 0 5-16,6 0-4 16,0 0-1-16,3 0 0 15,0 0 0-15,0 0 1 16,2 0-1-16,0 2 0 16,0 1 0-16,0-2-4 15,0-1 5-15,0 0-3 16,-2 0-1-16,0 0 3 15,-7 0-3-15,0 0 1 16,-3 0 1-16,1 0-2 16,2 0 2-16,4-4-1 15,-4 2-2-15,7-2 4 16,-5 1-3-16,3 3 1 0,-4-5 1 16,4 3-2-16,-3-3 2 15,-2 1-2-15,5 3-1 16,-4-2 4-16,4 3-4 15,-3-2 3-15,3 0-1 16,-5 2-1-16,9-2 2 16,-4 2-1-16,-4-2-2 15,6 0 5-15,-7 0-5 16,9 0 2-16,-2-1 1 16,-9 3-2-16,1-1 1 15,-1-3 0-15,0 1-1 16,1 2 3-16,-1-2-3 0,0-1 1 15,1 2 0-15,-1-2-1 16,2 3 2-16,2-6-1 16,-7 7-1-1,3-3 3-15,-1 2-3 0,1-2 1 16,-1 3 0-16,3-1 0 16,0-2 1-16,3 1-2 15,-2-2 0-15,-1 2 3 16,7 0-3-16,0 1 0 15,0-2 3-15,0 0-3 16,-3 2 2-16,3-3-2 16,2 1 0-16,0 3 3 15,-2-2-3-15,2 2 1 0,0-1 1 16,0-2-3 0,0 3 3-16,0-3-1 15,-2 2-1-15,0 1 3 16,0 0-3-16,-8 0 1 0,8-2 0 15,-5 2-1-15,3 0 2 16,-3 0-1-16,5 0-2 16,2 0 5-16,5 0-4 15,-1 0 0-15,3 0 2 16,3 0-1-16,-1-2 0 16,0 2 0-16,-5 0-1 15,6 0 2-15,4 0-1 0,-5 0 0 16,5 0 0-16,-5 0-1 15,8 0 2 1,-4 0-1-16,-1-1-2 16,6 1 5-16,-1-3-4 0,-4 0 1 15,6 0 1-15,2-4-3 16,-3 0 4-16,3 2-2 16,5-2-2-16,-3 1 6 15,-1 1-6-15,6-4 1 16,-2 0 3-16,-1-2-3 15,1-2 2-15,-3-2-1 16,4 1-1-16,-4-5 3 16,5 0-3-16,-5-1 1 15,5-1 1-15,0-1-2 16,-3-3 1-16,5-1 0 16,-2 0-1-16,2-2 3 15,0-1-3-15,0 0 1 0,0-2 0 16,0-1 0-16,0-1 0 15,0-4 0-15,0 1-1 16,0 1 3-16,0 0-3 16,2 2 1-16,3 0 1 15,-5-1-1-15,0 3 0 16,0-2 1-16,0 1-3 16,0 3 5-16,0-3-4 15,0 3 1-15,0 0 0 16,0 3 0-16,0-4 0 15,0 3 1-15,0 1-3 16,0 0 4-16,0 1-3 16,0 3 1-16,0-4 1 0,0 4-2 15,0-4 2-15,0 2 0 16,0 2-3-16,0-2 4 16,0 0-3-16,0 2 1 15,0-2 1-15,0 4-2 16,0 1 2-16,0 1-2 15,0-5-1-15,0 0 4 16,0 2-3-16,0 1 0 16,0 1 2-16,2 0-2 15,5 2 1-15,-7 1 0 16,2 1-2-16,-2 1 4 16,0-1-3-16,0 5 0 15,0 0 2-15,2 1-2 0,-2-1 1 16,0-2 0-16,0 0-2 15,7-1 4-15,-4-3-4 16,-1 3 1-16,5-1 2 16,-7 1-1-16,2 4 0 15,-2 6-1-15,0-1 0 16,0 4 3-16,0-3-3 16,0 3 0-16,0-2 2 15,0 2-2-15,0-5 2 16,0 5-1-16,0-7-3 15,0 2 1-15,0 2-1 16,0-1-1-16,0 4-1 0,0 0-14 16,0 0-24-16,0 0-36 15,0 7-101-15</inkml:trace>
  <inkml:trace contextRef="#ctx0" brushRef="#br0" timeOffset="2512.9293">15935 14108 42 0,'-2'0'45'16,"2"0"-4"-16,0 0 2 15,0 0-26-15,0 0-9 16,0 0 0-16,0 0 5 16,0 0 3-16,0 0 6 0,0 0-3 15,0 0-5-15,0-3 0 16,0 1-4-16,0-2-4 15,0 1 3-15,0 0-3 16,0-1 0-16,0-1 0 16,11 3-5-16,6 0 1 15,1 2-2-15,-2 0 1 16,5 0 2-16,4 0-3 16,0 4 0-16,3 5 2 15,2-1-3-15,0-1 3 16,-7 3 4-16,7-3-7 0,-9 0 2 15,-1-5-1 1,1 1-1-16,0-3 1 0,-3 0-1 16,1 0-1-16,-4 0 2 15,6 0-2-15,3 0 4 16,-1 0-2 0,-1 0 0-16,8 0 3 0,2 0-4 15,-2 10 1-15,2-5 0 16,-4-1 0-16,2 1 1 15,-2-5-2-15,-3 0 1 16,3 0 1-16,0 0-1 16,-3 0 1-16,5 0 1 15,2 0-1-15,5-2 3 0,2-1-2 16,-3 1-1-16,4 2 1 16,1 0 0-16,-9 0-2 15,3 0 1-15,-10 0-1 16,3 0 2-16,-7 0-2 15,2 0 0-15,4 0 2 16,1 0-2-16,-3 0 0 16,5 0 1-16,0 0-1 15,2 0 0-15,0 5 0 16,5-1 0-16,3-1 2 16,-1 2-4-16,-5-1 2 15,3-1 2-15,-2-1-4 0,-5-2 2 16,2 0 0-16,-2 0-1 15,0 0 2-15,0 0-2 16,2 0 1-16,0 0 1 16,3 0-3-16,-5 0 3 15,2 0-2 1,-7 0 1-16,5 0 2 0,7 0-4 16,-7 2 2-16,0-1 0 15,-5 1-1-15,7-2 1 16,7 0-2-16,-4 0-1 15,-1 0 6-15,-4 0-6 16,0 0 5-16,-5 0-2 16,3 0 1-16,-5 3 0 0,5 3-1 15,2 0 0 1,2 1 3-16,-2-3-4 0,0-3 1 16,0-1 1-1,2 0-1-15,0 0 1 0,3 0-2 16,-3 0 1-1,-2 0 3-15,2 0-3 0,0 0 1 16,-2 0 1-16,2 0-2 16,5 0 2-16,-5 0-2 15,6 0-1-15,-6 2 3 16,0 3-3-16,-2-1 1 16,0-1 1-16,0 4-1 15,-5-2 2-15,5-3-2 0,0-1-2 16,2-1 4-16,-2 0-4 15,0 0 2-15,0 0 0 16,-2 0-1 0,-6 2 2-16,6 5-2 0,-5-2 1 15,0 5 3-15,5-3-5 16,2 5 1-16,2-7 1 16,0 2-1-16,7-3 1 15,-2-3-2-15,-5-1-2 16,-2 0 7-16,-7 0-4 15,-2 0-1-15,-3 0 4 16,3 3-2-16,-2 0 1 16,3 0 0-16,6-1-1 15,2 0 1-15,2 2-1 16,0-4 0-16,-2 0 0 16,-2 2 0-16,-7-2 0 0,-8 0 0 15,-1 2-1 1,-5-2 2-16,-5 0-3 0,-2 3-2 15,0-3 2-15,0 1-5 16,2 2-3-16,3-3-7 16,-3 1-8-16,6-1 4 15,-6 0-13-15,2 0-21 16,3 0-29-16</inkml:trace>
  <inkml:trace contextRef="#ctx0" brushRef="#br0" timeOffset="3637.4648">16175 14401 177 0,'-12'0'4'16,"7"0"25"-16,5 0 45 16,0 19-43-16,0 3 4 0,0 4-5 15,0 1-1-15,0 7 6 16,0 2-14 0,0 0-1-16,0 6-3 15,0-5-3-15,0 1-4 0,-9-5-5 16,7-6-1-16,-2-7 0 15,-1-6-4-15,3-4-2 16,-1-6 3-16,3-3-11 16,0-1-16-16,0 0-13 15,0 0-33-15,0 0-36 16,0 0-98-16</inkml:trace>
  <inkml:trace contextRef="#ctx0" brushRef="#br0" timeOffset="4013.2459">16320 14430 123 0,'2'0'11'16,"3"0"30"-16,-1 0-6 0,5 10 40 16,-1 9-56-16,-4 5 0 15,-4 5 10 1,0 7 0-16,0 3 0 16,0 3 1-16,-4 0-3 0,-13-1-5 15,8-4-11-15,2-6-1 16,0-4-6-16,5-8-2 15,-3-4 0-15,5-3-2 16,0-7 2-16,0 0-5 16,0-5-9-16,0 0-14 15,0 0-28-15,0 0-36 16,0 0-47-16</inkml:trace>
  <inkml:trace contextRef="#ctx0" brushRef="#br0" timeOffset="4334.0911">16149 14629 90 0,'-2'-2'68'16,"2"2"-24"-16,0 0 23 15,0 0-38-15,0 0-11 16,0 0 0-16,0 0-2 0,9 0-3 16,12 0-4-16,7 0 21 15,4 2-24-15,2-1-6 16,3-1-3-16,-7 0-29 15,-9 0-72-15,0 0-80 16</inkml:trace>
  <inkml:trace contextRef="#ctx0" brushRef="#br0" timeOffset="5564.9424">16646 14554 79 0,'0'0'22'15,"0"-1"27"-15,-2-2-20 0,0 1-18 16,-3 0-5-16,3-1 1 16,2 0-5-16,-7-1-2 15,5 2 3-15,-8-3-4 16,8 1-1-16,-7 0-1 15,5-2-1-15,-3 0-26 16,-3-1 28-16,6 0 2 16,-1 7 4-16,1-3-4 15,-3 3 2-15,5 0-1 16,-6 0-1-16,6 0 2 16,-5 0 0-16,3 0-4 15,-5 0 5-15,-1 3-2 16,1 2 8-16,-2 4-3 0,-1-1 9 15,-4 2-6-15,4 3 21 16,3 0-14 0,-2 1-6-16,9 1-1 0,-1-3 2 15,-2 1-2-15,5-4-6 16,0 4 6-16,8-3 9 16,5 3-11-16,13-6-1 15,-5 0-5-15,1-7 0 16,-3 0 0-16,-6 0 0 15,6 0 2-15,-8-4-2 16,-1-6 4-16,-1 0 1 16,-5-5-2-16,5-2 0 15,1 1 2-15,-1-3-5 0,-2 1 2 16,-5 2-2 0,0 9 2-16,-2 0 6 0,0 5-2 15,0 1 0 1,0 1-1-16,0 0-6 0,0 0 1 15,0 0-2-15,0 0-2 16,0 0 8-16,0 0-4 16,0 0 1-16,0 0 0 15,0 3 0-15,0 10-1 16,0 4 11-16,0 3-11 16,0 1 5-16,0-1-4 15,0 5 1-15,-2 3 0 0,-5 1-1 16,7-1 6-16,-2 1-3 15,2 0 0 1,0-3 1-16,0 3-4 16,-7-5 1-16,5 1-2 0,-2-4 0 15,-4-3 0-15,6-3-2 16,-3-1 1-16,3-3 2 16,-2-5-3-16,-1-2 2 15,-5 0 1-15,4-2-2 16,-8 0 1-16,2 2-1 15,3-1-1-15,-2-2 3 16,-1 1-3-16,-6-2 1 16,6 0 0-16,-6 0-2 0,4 0 4 15,-2 0-4 1,4 0 0-16,1-3 0 16,0-9-4-16,3-4 4 15,-1-3 0-15,7 1 0 0,0-4-2 16,0 1 2-16,2 0-5 15,0 0 5-15,0 4-3 16,6 2-1-16,13 3 4 16,1 2-4-16,8 3 6 15,-3 2-2-15,12 1 0 16,-5 4 4-16,-2 0-4 16,2 0-1-16,-6 0-3 15,-12 0-18-15,-3 4-18 16,-6 1-54-16,-5 5-88 15</inkml:trace>
  <inkml:trace contextRef="#ctx0" brushRef="#br0" timeOffset="11092.4497">23997 10377 31 0,'-10'9'10'0,"10"-3"-13"16,-2 7 22-16,2 3 50 15,0 3-56-15,0 2-2 16,0-3 9-1,-7 1 2-15,5-3-6 0,-3-1 4 16,1 2 0 0,-4 1 0-16,6 3 4 0,-7 4-3 15,7 2-16-15,-7 4 1 16,6 0-3-16,-6 2 4 16,0 4 0-16,-3 2 2 15,3 3 4-15,2 0-5 16,5 1 8-16,-5 0-12 15,2 1 1-15,3-2-1 0,-3 1 0 16,3 1 3-16,0-1 2 16,-5 0-8-16,5 1 0 15,-5-1 0 1,4 2 1-16,-4 1-1 0,3 0 5 16,-5-5-6-16,7 0 4 15,-5 2-1-15,4-3-1 16,-4 4 4-16,5 0-3 15,2-2 2-15,0 2-2 16,0 4-2-16,0-2 9 16,0 1-3-16,0 1-6 0,0 2 3 15,0-3-2 1,0 1 1-16,0-3 0 16,0 3-2-16,0 0 4 15,0-3-2-15,0-1 1 0,0-1 2 16,-2-2-3-16,2 3 1 15,0-3 1-15,0 2-3 16,0 2 2-16,0 0-1 16,0-2-1-16,0 1 2 15,0-1-2-15,-5-4 1 16,3 2 1-16,0-3-2 16,-3-2 2-16,0 3-1 15,5-2-2-15,-2 0 2 16,-3-1-1-16,5-2 0 0,0 0 2 15,0-1-3 1,0 4 2-16,0 1-1 16,0 1-1-16,0-2 3 15,0 1-4-15,0 1 3 0,0 0 1 16,0 4-2-16,0 1 0 16,0-2 2-16,0-1-3 15,0-6 2-15,0 5-2 16,0-2 0-16,0 3 1 15,0 0-2-15,0-2 2 16,0-4-3-16,0-2 1 0,0-4 4 16,0 0-6-16,0 3 6 15,0 1-3 1,0 1-1-16,0-2 3 16,0-4-3-16,7 1 0 0,3 0 1 15,-8-2-1-15,-2 1-1 16,0-6 2-16,0 1-1 15,0 0 2-15,-2-2-3 16,-3 1 2-16,3-1 1 16,-1 3-2-16,3-5 3 15,0 5-1-15,0-4-2 16,0-1 2-16,0 1-3 16,0 1 1-16,0 0 1 15,0-3-1-15,0 2 0 16,0-4 1-16,0 0-2 15,0 1 2-15,0-2-2 0,0-1 0 16,0-2 3 0,0-4-3-16,0 0 1 0,0 1 0 15,0-3 0-15,0-1 2 16,0-1-4-16,0 1 2 16,0 4 1-16,0-1-2 15,0 1 2-15,0-1-1 16,0-4-1-16,0-1 2 15,0-2-2-15,0-1 1 16,0 0 2-16,0 0-3 16,0 0 3-16,0 0 0 15,0 0-4-15,-16 0 4 16,2 0-5-16,-6 0 1 0,-1 0 4 16,2 0-3-16,-3 0 1 15,1 0 0-15,0 0-1 16,1 0 3-16,-6 0-3 15,5 0 0-15,0 0 2 16,8 0-2-16,-4 0 1 16,8 0 1-16,5 0-2 15,-1 0 2-15,5 0-1 16,-2 0 0-16,2 0 2 16,0 0-4-16,0 0 3 15,-2 0-1-15,2 0-1 16,-7 0 1-16,2-1-1 0,-4 1-2 15,2 0 5-15,5 0-3 16,0 0 1-16,2 0 2 16,0-3-3-16,0 3 3 15,0 0-3-15,0 0 1 16,0 0 2-16,0 0-2 16,0-2 1-16,0 0 1 15,0 0-2-15,0-2 2 16,-5-2-2-16,2-3-4 15,1-1 6-15,2-5-4 16,0-6 2-16,-2-1 2 16,2-6-5-16,0-1 4 15,0-3-3-15,0-1 1 0,0-5 2 16,0 1-3-16,0 1 1 16,-5-2 1-16,3 5-1 15,2 1 2 1,0 3 0-16,0 3-3 0,0-1 4 15,0-1-2-15,0 1-1 16,0 1 2-16,0 1-1 16,-7 2 1-16,5 3-2 15,0 1 0-15,-6 0 3 16,6 1-4-16,2 1 2 16,0 3 1-16,0-1-2 15,0 2 2-15,0 1-1 0,0-4-1 16,0 1 3-16,0-1-4 15,-2-1 3-15,-5-1-1 16,5-1 0-16,-5-5 1 16,5 5-1-16,2-3-2 15,-2 3 4 1,-4 4-3-16,6-4 2 0,0 4-1 16,0-1-1-16,0 1 2 15,0-1-1-15,0-1-1 16,0 1 3-16,0-3-3 15,0-4 0-15,0 2 1 16,0 2-2-16,0-3 1 16,0-2 1-16,-2 0-2 0,2 5 3 15,0 2-2-15,0 2 0 16,-2-2 1-16,2 1-1 16,-5 1 1-16,3 1-1 15,2-3-1-15,0-2 2 16,0 0-4-16,0 1 2 15,0-5 2-15,0 2-3 16,0-3 2-16,0 1 0 16,0 7 0-16,0-1 2 15,0 2-2-15,0 6 1 16,0-3-1-16,0 2 0 16,-2 3 2-16,2-2-2 0,0-4 0 15,0-1 3 1,0-5-3-16,0 2 0 0,0 0 2 15,0 0-2-15,0 2 1 16,0 1 0 0,0-1-2-16,0-2 3 0,0 3-1 15,0-3-1-15,0 1 1 16,0-1-2-16,0-4 2 16,2-3-1-16,5-3-1 15,-3-4 3-15,4 0-2 16,-6 0 0-16,5 4 2 15,-5 3-2-15,-2 2 1 16,2 1 0-16,3 1-1 0,-3-4 1 16,-2 4-1-16,2-2 1 15,6-4-1 1,-4-1-1-16,5 0-1 16,-2-2 2-16,-2 1 0 0,0-1 2 15,-3 0-2-15,-2 0 1 16,0-2 0-16,0-1-1 15,2 3 2-15,3 0-2 16,-1 2 0-16,3 0 1 16,-2 1-2-16,2 1 1 15,-3 1 1-15,1-2-1 16,-3 2 1-16,5-1 0 16,-5 2-2-16,-2 3 4 0,0-3-4 15,0 5 2 1,0 2 0-16,0-1 0 15,0-4 1-15,0 1-3 0,2-3 2 16,4-4 1-16,-4 3-2 16,-2 2 1-16,2-2 0 15,-2 6 0-15,0 1 1 16,0-1-1-16,0-1-2 16,0-2 4-16,0-3-3 15,2 4 0-15,5 0 1 16,-5-1 0-16,5-2-1 15,-2-6-1-15,2-5-2 0,0 5 5 16,-5 3-2 0,0 3 1-16,0 5 0 15,3 1 0-15,-5 2 0 16,2 1-2-16,1 2 1 0,2-3 2 16,-3 2-2-1,-2 2 0-15,0-1 2 0,0-4-3 16,2 2 2-16,3-1-1 15,-3-1-1-15,-2 2 4 16,0 3-4 0,2 1 2-16,0-3 0 0,3 3-2 15,-3-2 2-15,-2-1 0 16,0-1-1-16,0 2 2 16,0-3-2-16,0 1 1 15,0-1 0-15,0 1 0 16,0 1 0-16,0 1 0 15,0-1-2-15,0 1 4 0,0-1-3 16,3 1 0-16,-3-2 1 16,7 1 0-16,-7 0 0 15,0 3 0-15,2 1-2 16,-2 4 5-16,0-3-4 16,0-1-2-16,0-3 6 15,0-2-5-15,2 3 1 16,-2-9 1-16,0-2-1 15,5 3 1-15,-5-3 0 16,2 3-1-16,5 5 1 16,-5-1-1-16,3 5 1 15,0-1 0-15,-1 1-1 0,1 4 2 16,-5 2-1-16,0-1-1 16,0 4 2-16,0-3-2 15,0-5 2-15,0-2-2 16,0-3-3-16,0-1 5 15,0-1-4-15,0 2 4 16,0 1-2-16,0 3 0 16,2 3 1-16,-2 6 0 15,0-1-1-15,0 0 3 16,0-1-3-16,7-2 1 16,-5-6 1-16,1 3-3 15,4-3 3-15,-5 1-2 16,-2 0-1-16,2-2 2 0,-2 2-1 15,5 5 1-15,-5 1 1 16,2-3-1 0,-2-3 0-16,2 0-1 0,5-7 1 15,-5 5 1-15,-2 3-2 16,0 1 1-16,0 1 1 16,3 4-2-16,-3 1 2 15,0-3-1-15,0-1-1 16,0 0 2-16,5-1-1 15,-5 2-1-15,0 2 2 16,0 2-2-16,0 1 2 16,0-3-1-16,0 3-1 0,0-2 2 15,0 0-1-15,0 1 0 16,0 1 0 0,0-3 0-16,0 1 2 15,0 0-4-15,0 0 1 0,0 0-17 16,0 0-4-16,0 2-38 15,0 0-26-15,0 0-42 16,0 0-88-16</inkml:trace>
  <inkml:trace contextRef="#ctx0" brushRef="#br0" timeOffset="11856.4765">23428 10270 36 0,'0'-2'56'0,"0"2"-11"15,0 0-16-15,0 0-12 16,0 0-6-16,0 0-2 16,0 0 8-16,11 0-3 15,6 0 8-15,-4 0-3 16,6 0-3-16,-6 0 3 16,8 0-2-16,-3 0-2 15,5 0-8-15,5 4 1 16,9 2 11-16,5 3-7 15,-1 1-9-15,5 0-2 16,0-1-1-16,3 1 2 0,-2-1 0 16,9-1 1-16,-3-4 0 15,-5 2 0-15,-2-2 0 16,1 0 0-16,-8 0-2 16,-5-1 4-16,-4-2-5 15,0 2 1-15,-7-1 1 16,3 0-1-16,-4-1 0 15,-1 2 0-15,0-3-1 16,-3 0 2-16,-2 2-2 16,0 0 0-16,-4-2 1 15,-3 2-1-15,-7-2 0 16,3 0 1-16,-5 0-2 0,2 0 2 16,-2 0-2-16,0 0 0 15,0 0 2-15,0 0-2 16,0 0-2-16,0 0 1 15,0 0-5-15,0 0-1 16,0 4-27-16,0 0-64 16,0 5-93-16</inkml:trace>
  <inkml:trace contextRef="#ctx0" brushRef="#br0" timeOffset="16356.0129">23923 10435 33 0,'2'-5'49'15,"0"0"-8"-15,5 1-8 0,-4 2-5 16,4 1-5-16,-7-2-2 16,0 1-6-16,0 2-9 15,0-2-5-15,0 2 3 16,0-2-3-16,0 2 0 16,0 0 3-16,0 0-2 0,0 0 1 15,0 0-3 1,0 0-1-16,0 0 1 0,-19 2 0 15,-11 22-4-15,-11 3 6 16,-1 4-4-16,-6 3 2 16,6-3 0-1,5-4 0-15,12-2 0 0,5-7-3 16,13-3-4-16,7-6 4 16,0-6 0-16,0-1 4 15,7-2 1-15,11 0-4 16,-4 0 4-16,6 0-2 15,-6-10-2-15,10 0 1 16,-2-4-14-16,1-1 6 16,5 1 0-16,-7 0 6 0,-1 2 3 15,-6 4 0-15,-5 1 2 16,-2 5 4-16,-7 2 0 16,0 0-6-1,0 0 2-15,0 0-2 0,-16 13-1 16,0 14-1-16,-2 6-2 15,-3 7 8-15,0 1-3 16,5 1 1-16,2-6 1 16,-4-2-2-16,6-5 2 15,-8-7 0-15,-1-1-2 16,10-6 1-16,-1-5-2 16,5-3 0-16,5-3-2 15,2-4-2-15,0 0 14 0,0 0 2 16,0 0-9-1,14 0 1-15,6-11-3 0,3-2 0 16,3-1 1 0,-3 2-2-16,-3 4 0 0,-1 1 0 15,-10 5 0-15,-9 2 0 16,2 0-2-16,-2 0-4 16,0 0 3-16,0 2 4 15,0 11 2-15,-4 6-3 16,-12 3 0-16,4 3 5 15,-6 4-5-15,-1 0 3 16,-4 2 1-16,0-2-4 0,-4 0 3 16,4-5-1-16,11-2-2 15,3-8 1 1,4-9-2-16,5 0 1 16,0-5 3-16,0 0 3 15,5 0 0-15,16 0-4 0,9 0-1 16,2-8 1-16,7-8-2 15,-5 3-2-15,-6 4 4 16,-7 6-2-16,-12 1 1 16,-9 2-4-16,0 0 0 15,0 0 8-15,-9 0-7 16,-14 12 1-16,-3 10 2 16,6-3-1-16,-1 6 2 0,-2-2-2 15,-3 4 0 1,1 0 3-16,0-1-3 15,0 0 4-15,4-3-3 16,5-7-1-16,6-6 2 0,6-3-3 16,4-6 1-16,0-1 3 15,0 0 2-15,9 0 0 16,12 0-2-16,2-5-3 16,5-8 0-16,2 3 0 15,-8 1 0-15,-8 5 1 16,-5 0-2-16,-2 4 1 15,-7 0 0-15,0 0-3 16,0 0 2-16,0 0 2 16,0 8-1-16,0 7 2 15,-2 6-1-15,-7 4 0 0,-10 5 2 16,1 1-1 0,-5 5 1-16,-7-7 1 0,-2 6-1 15,2-3 4-15,2-6-2 16,7 1 1-16,10-9-2 15,4-5-4-15,7-7 4 16,0-6-2-16,0 0 6 16,9 0 1-16,21 0-5 15,7-19-2-15,7 1-2 16,-3 1 0-16,-4 5 1 16,-12 3-1-16,-8 5-1 15,-15 0 3-15,-2 4-6 16,0 0 3-16,0 0 2 15,-2 4-1-15,-19 17 1 0,0 2-1 16,-6 4-1-16,4 2 3 16,2 4-2-16,0 0 1 15,1-2-1-15,1 1 0 16,0-3 2-16,8-9 0 16,2-6-2-16,7-5 2 15,2-6-2-15,0-3 3 16,0 0 3-16,0 0 1 15,20 0 0-15,10 0-5 16,10-10-2-16,-4-2 2 16,-1 2-4-16,-10 3 2 0,-7 7 1 15,-8 0-2 1,-8 0 0-16,-2 0-5 0,0 0 3 16,0 0 6-1,-2 15-4-15,-10 4 2 16,-2 1 0-16,3 1-1 0,-3 6 1 15,3 0-1-15,-6 1 0 16,-1 1 4-16,2 3-4 16,-10-3 2-16,1-2-2 15,0-3 1-15,11-7 0 16,3-8-1-16,9-6-1 16,2-3 4-16,0 0-1 15,0 0 2-15,13 0-2 16,17-2-2-16,4-13 1 0,8 0-2 15,-3 1-1-15,-7 1 2 16,-6 4 0-16,-13 7-2 16,-6 0 0-16,-7 2-4 15,0 0 5-15,-9 4 0 16,-21 18 1-16,-2 7 2 16,2 0-3-16,2-1 2 15,8 1 0-15,4-2-2 16,-3-2 3-16,10-2-2 15,0-5-1-15,2-3 3 16,2-5-3-16,5-3 1 16,0-5 1-16,0-2 0 15,0 0 1-15,0 0 0 0,0 0 0 16,21 0 1-16,9 0-4 16,9 0 1-16,-2-5-1 15,-7 1-2 1,-5 2 1-16,-13 2-1 0,-12 0 0 15,0 0 1-15,0 0 1 16,-7 14 2-16,-16 10-1 16,2 2 0-16,0 1 1 15,1 0-1-15,8-1-1 16,-4-2 4-16,-3 0-4 16,6-2 2-16,-8-2-1 0,0 1 0 15,1-5 1-15,3-3-1 16,4-5-1-16,11-3 3 15,-3-4-3-15,5-1 2 16,0 0 3-16,0 0-3 16,25 0 1-16,7-10-2 15,0-5-3-15,1 5 4 16,-6-1-3-16,-8 7 2 16,-8 3 1-16,-8 1-1 15,-3 0-3-15,0 0 3 16,0 0 0-16,-21 16 4 15,0 6-4-15,-2 6 2 0,-2-3-1 16,9-3 0 0,-3-1 0-16,3-4 2 0,4 0-3 15,8-7 3 1,-3-3-2-16,5-2-1 0,2-5 1 16,0 0 0-1,0 0 3-15,0 0-2 0,0 0-1 16,11 0 3-16,19-7-6 15,0-5 1-15,10-3-1 16,-8 3-1-16,0 5-1 16,-12 2 4-16,-6 3-1 15,-9 2 1-15,-5 0-3 16,0 0-1-16,0 0 6 0,-19 12-2 16,-10 9 1-1,-1 1 0-15,7 2-2 16,0-2 3-16,-1-3-3 15,11-2 1-15,1 0 1 16,3-5-2-16,-2-2 2 0,3-3-1 16,4-2-1-16,-3-3 3 15,5 0-2-15,2-2 0 16,0 0 0-16,0 0 1 16,0 0 0-16,0 0-1 15,21 0 0-15,4 0 1 16,12-4-2-16,2-2-1 15,-7 2 2-15,-9 2-2 16,-5 2 2-16,-8 0-1 16,-10 0-3-16,0 0 3 15,-2 4 2-15,-26 16-1 0,-9 8 3 16,-5 1-3 0,8 0 1-16,-3-1-1 0,12-3 0 15,6-2 3-15,6-4-4 16,6-4 2-16,0-3 0 15,4-7-2-15,1-2 2 16,2-1 0-16,0-2-1 16,0 0 4-16,0 0-3 15,5 0-1-15,22 0 1 16,5-8-2-16,8-3 1 16,1 3-2-16,3 1-2 15,-7 4 4-15,-7 1 0 16,-12 0 0-16,-13 2 1 0,-5 0-1 15,0 0 0-15,-3 0 3 16,-19 17-3-16,-8 5 3 16,0 7-3-16,-2-3 0 15,4 2 1-15,7-1-1 16,2-4 0-16,8-7 1 16,0-3-1-16,9-3 1 15,-4-8-3-15,6 0 3 16,0-2 0-16,0 0-1 15,0 0 1-15,17 0-1 16,8-2-1-16,10-6 2 16,-1 0-3-16,-4 1 0 0,2 5 3 15,-4 0-2 1,-7 2 2-16,-8 0 0 0,-3 0-3 16,-10 0 3-16,0 0-2 15,0 12 3-15,-23 11-1 16,-9 4 0-16,-8 1 1 15,1 1-1-15,5 0-2 16,-1-5 3-16,12-2-3 16,4-1 0-16,10-6 2 15,5-1-2-15,4-4 2 16,0-5 0-16,0-5-1 16,11 0 3-16,12 0-3 15,5 0-1-15,4-12 2 0,5-1-2 16,-5 4 1-16,-7 4 1 15,-4 3-3-15,-7-1 3 16,-12 3-2-16,-2 0-2 16,0 0 4-16,0 15-1 15,-20 7 0-15,-8 6 1 16,-4 4-3-16,4-3 4 16,3 0-2-16,4-1-1 15,5-6 2-15,4-3-1 16,8-5 0-16,-3-2 0 15,7-7-2-15,0-3 3 16,0-2-2-16,0 0 1 16,0 0 2-16,21 0-2 15,-1 0 0-15,10-7 0 0,0 0-1 16,3 2 3-16,-4 3-4 16,-10 2 2-16,-5 0 0 15,-7 0-3-15,-7 0 1 16,0 0 2-16,-7 14 0 15,-23 8 2-15,-5 2-3 16,-4 2 1-16,-2-2 1 16,4 1-2-16,2-2 1 15,8-3 0-15,11-3-1 16,2-5 2-16,9-3-2 16,5-6-1-16,0-3 4 0,0 0-2 15,0 0 2-15,19 0 2 16,4 0-4-16,11-1 2 15,5-10-3 1,3 3 1-16,-3-1 2 0,-7 8-3 16,-6-1 1-1,-15 2 0-15,-11 0-3 0,0 0 3 16,0 3 1-16,-16 17 0 16,-14 6 0-16,-2-1-2 15,-1 2 2-15,3 0-1 16,3-2-2-16,6-2 4 15,7-2-3-15,3-4 0 16,6-3 2-16,5-6-2 0,0-2 1 16,0-2 0-16,0-2 0 15,16-2 2 1,5 0-3-16,9 0 1 16,0 0 2-16,-5-5-3 0,1 4 1 15,-6 1 0 1,-8 0-1-16,-10 0 2 0,-2 0-2 15,0 18 1-15,-4 6 2 16,-24 5-3-16,5 2 1 16,-7 2 1-16,9-4-9 15,3-4 13-15,6-5-6 16,5-7 0-16,5-4 3 16,2-4-3-16,0-3 0 15,0-2-1-15,0 0 0 16,0 0 2-16,0 0-1 15,11 0 1-15,17-2 1 0,2-6-3 16,0 2 3-16,0 1-1 16,-5 5-1-16,-6 0 3 15,-8 0-3-15,-4 0 0 16,-7 0 2-16,0 0 1 16,-9 11 2-16,-17 7-3 15,1 5-1-15,-5-3 2 16,10 4-2-16,-1-4-1 15,10-1 2-15,1-7-2 0,10-3 1 16,0-6 0 0,0-3-2-16,0 0 4 15,0 0-1-15,21 0-2 16,0-12 3-16,-1 2-3 0,1 3 1 16,-9 6 0-16,-1 1-1 15,-4 0 1-15,-7 0-2 16,0 17-2-16,0 3 4 15,-9 1-5-15,-10-1-3 16,1-1-11-16,2-4-26 16,-3-1-55-16</inkml:trace>
  <inkml:trace contextRef="#ctx0" brushRef="#br0" timeOffset="20467.8652">17390 14495 118 0,'-4'0'68'0,"-4"0"-55"16,8 0 45-16,0 0-28 0,0 0-8 16,-2 0 1-16,2 0 0 15,-5-5 0-15,5-2-5 16,-2-5-2-16,2 0 6 15,0-7-11-15,-2-3-3 16,0-1 3-16,2-6-5 16,0-2 1-16,0-4-5 15,0-7 2-15,0-4 0 16,0-5-2-16,0-2 0 16,0-2 5-16,0 6-3 15,0 0 4-15,0 5 0 16,0-1 0-16,0-4 3 0,0-1-4 15,0-8-1-15,0 4-3 16,0-1-2-16,-5 1 0 16,5 8-1-16,0-4-1 15,0 4 2-15,0 5-1 16,0 0 1-16,0-1-1 16,0 1-1-16,0-2 2 15,-2-3-2-15,-7-5-1 16,-1-2 4-16,1-2-3 15,-2 1 1-15,6 3 0 16,0-2-1-16,5 4 1 16,0-3 0-16,0 0-1 15,0 1 3-15,0-2-4 0,0-2 1 16,0-3 2-16,5-4-2 16,-3 0 1-16,-2-1-2 15,3 2 2-15,-3 4 2 16,0 4-3-16,0 2 1 15,0 0 1-15,0 3-2 16,0 3 2-16,0 0-1 16,0 1-1-16,0 5 3 15,0 0-4-15,0 4 1 16,0-3 2-16,0 1-3 16,0 1 3-16,0 1-2 15,0-1-3-15,0 0 6 16,0-3-4-16,0 7 1 0,-3 1 1 15,-4 3-2-15,-2 3 2 16,5-2-1-16,-6 0 0 16,3 3 1-16,5 2-2 15,0 1 2-15,0 4 0 16,-3 3-1-16,5 4 2 16,-2-2-2-16,2 2 0 15,-2 1 3-15,2 1-3 16,-5 3 1-16,2 3-1 15,3-2 0-15,0 0 1 16,0-2-1-16,-2-4-1 16,0-3-5-16,-3-3 6 0,5-1 2 15,0 4-1-15,0 5-1 16,0 7 2-16,0 1 0 16,0-3-1-16,0 3 3 15,0-2-5-15,0 0 2 16,0 2 2-16,0-2-4 15,0 2 4-15,0-2-2 16,0 2-2-16,0 0 5 16,0 0-3-16,0 0 0 15,0 0 1-15,0 0-2 16,0 0 2-16,5 0-1 16,2 0-1-16,2 0 2 15,7 0-3-15,-2 0 2 16,4 0 0-16,-4 0-3 0,5 0 4 15,-1 0-2 1,-4 0-2-16,4 0 4 16,1 0-3-16,-6 0 1 0,6 0 1 15,-3 0-3-15,-2 0 2 16,-3 0 1-16,-1 0-4 16,1 0 3-16,-4 0-3 15,-5 0-1-15,5 0 3 16,-7 0-1-16,0 0-1 15,0 0 1-15,0 0 2 16,2 0 2-16,1 0-2 16,2 0 0-16,-3 2 2 15,-2-2-2-15,2 0 2 0,-2 0-1 16,0 2-3 0,0-2 3-16,0 2-3 0,0 3 3 15,0-4 0-15,0 3-2 16,0 0 1-16,0 0 0 15,0 3 0-15,0-1 2 16,0 2-2-16,0 3-1 16,0 3 3-16,-2 2-2 15,0 6 2-15,-3 4 0 16,5 6-1-16,0-1 2 16,-3-1-1-16,3 4 1 15,0-1 0-15,0 0-1 16,0-2 0-16,0-2 1 15,0 0-2-15,0-1 3 16,0 1-3-16,0-5 1 0,0 1 2 16,0 1-4-16,0-2 2 15,0 2-1-15,0-1 0 16,0-2 2-16,0 0-3 16,0-2 2-16,0-1 0 15,0-1-2-15,0 1 2 16,0 1-1-16,0-1-1 15,-2 4 3-15,2-2-4 16,0 2 2-16,0-2 1 16,0-2-2-16,0 4 2 15,-5-4-1-15,3 3-1 16,2-3 3-16,-2 2-3 0,-5-2 1 16,3 3 1-16,-3 0-2 15,7-1 2-15,-8 3 0 16,6-1-3-16,2 2 4 15,-2 1-2-15,0 0 0 16,2 2 2-16,0 2-3 16,0-1 2-16,0 2 0 0,0-3-2 15,0 0 2 1,0-1-1-16,0 4 0 16,0-3 0-16,0-3 0 15,0 0 0-15,0 1 0 16,0-1-1-16,0-1 3 15,0-4-2-15,0-5-1 16,0 3 2-16,0 3-1 0,0-3 0 16,2 5 0-1,0-4-1-15,-2 3 4 0,2-5-5 16,-2 3 2-16,0-4 2 16,0 2-2-16,0-4 0 15,0 2 1 1,0 0-2-16,0-2 2 0,0 2-1 15,0-1 0-15,0-2 0 16,0 1 0-16,0-1 1 16,0 2-1-16,5-1-1 15,-2 2 4-15,-1-3-5 16,3 3 3-16,-3-3 0 16,0 1-2-16,-2-1 2 0,0 3-1 15,0-5-1-15,0 0 4 16,0 3-4-16,0-1 1 15,0-2 2-15,0 4-2 16,0-2 2-16,0 2-1 16,0 1-1-16,0-2 3 15,5 2-3-15,-3 0 1 16,0-4 1-16,-2 4-3 16,7-2 3-16,-7-2-1 15,0 1-1-15,0-2 3 16,0 3-3-16,0 2 0 15,0 0 1-15,0 0-1 0,0-3 1 16,0 1 2-16,0-1-5 16,0 3 6-16,0-2-4 15,0-3 0-15,0 7 3 16,0-3-3-16,0 1 1 16,0 6 0-16,0-6-1 15,5 1 3-15,-5-2-4 16,7 3 1-16,-5-4 2 15,-2 1-3-15,2 4 2 16,3-5-1-16,-3 4-1 16,0-2 3-16,3-1-3 15,-5 3 0-15,0-1 3 16,0-1-3-16,0 4 2 0,0-3-1 16,0-2 0-16,0 4 3 15,0-2-5 1,0-2 2-16,0 4 2 15,5-2-2-15,-3 1 1 0,5-3-1 16,-7 1-1-16,2-5 3 16,-2 0-3-16,0-1 1 15,0-1 1-15,0 2-2 16,0-2 1-16,0 6 1 16,0-3-3-16,0 3 4 15,0-2-3-15,0 1 0 16,0 0 3-16,0 0-4 0,0 2 3 15,0 0-1 1,0-3-1-16,0 5 3 16,0-1-3-16,0-1 0 15,0 0 3-15,0-3-3 0,-2-1 1 16,2-1 0-16,0 0-1 16,-2 2 3-16,2 0-3 15,0 1 0-15,0-3 3 16,0 0-3-16,0 0 1 15,0-6 0-15,0-2-1 16,0-1 3-16,0-3-3 16,0 0 0-16,0 0 3 15,0 0-3-15,0 2 1 16,0-2 0-16,0 2-1 16,0 0 2-16,0 0-2 15,0-2 1-15,0 0 1 16,0 0-4-16,0 0 1 0,0 0-5 15,0-8-19-15,0-9-27 16,0-3-116-16</inkml:trace>
  <inkml:trace contextRef="#ctx0" brushRef="#br0" timeOffset="27781.4483">17378 11673 29 0,'0'0'34'15,"0"-1"-14"-15,0 1 2 16,0 0 1-16,0 0 2 16,0 0-1-16,0 0-5 0,0 0 0 15,0 0-9-15,0 0-1 16,0 0-1-16,0-2-7 15,0 2 0-15,0 0 2 16,0 0-2-16,0 0 7 16,0 0 1-16,0-2-2 15,0 2 3-15,0 0-1 16,-2 0-3-16,-5 0-5 16,7 0-1-16,-4 0 3 15,-3 0-3-15,0 0-2 16,5 0 2-16,2 0 0 15,-3 0 2-15,3 0-4 0,0 0 1 16,0 0 4-16,0 0-5 16,-2 0 1-16,-3 0 2 15,1 0-2 1,-5 0 1-16,2 0-1 0,-3 0-1 16,10 0 5-16,-2 0-3 15,2 0-1-15,0 0 2 16,0 0-2-16,0 0 1 15,0 0 0-15,0 0-2 16,0 0 5-16,0 0-3 16,0 0 0-16,0 0 3 15,0 0-3-15,7 0 1 16,5 2-1-16,1 0 0 0,8-1 2 16,5 5-1-16,-4-3-1 15,1 1 1 1,5 0-2-16,0-4 2 15,-3 0-1-15,-4 0-1 16,-3 0 4-16,-6 3-5 0,-5-3 2 16,-5 0 2-16,-2 0-2 15,0 0 0-15,0 0-3 16,0 0 2-16,0 0 3 16,0 0-6-16,-9 0-3 15,-1 3-1-15,1-3-4 16,5 1 4-16,-6 1 5 0,1-2 0 15,5 0 3 1,-5 0-7-16,-1 0-3 16,-6 0-3-16,5 2-11 15,-1-2-1-15,3 0-4 0,2 0 17 16,7 0-5-16,0 0-12 16,0 2-66-16</inkml:trace>
  <inkml:trace contextRef="#ctx0" brushRef="#br0" timeOffset="28732.9469">17510 11785 7 0,'-9'22'17'0,"1"0"3"16,4 4 0-16,-5-2-7 16,-3 1-8-16,3 0-1 0,0-7 0 15,0 1-2-15,-1-6-2 16,8-5 2-16,-5-2-2 15,5-3-2 1,2-2-5-16,0 1-11 0,0-2-8 16,0 0-11-16</inkml:trace>
  <inkml:trace contextRef="#ctx0" brushRef="#br0" timeOffset="28988.1169">17501 11976 18 0,'-8'21'10'16,"-5"1"-3"-16,1 6 2 15,-4-2 1-15,0 6 0 16,0-1-3-16,-5 0 3 15,0-2-5-15,8 0-4 16,-3-7 0-16,6-3-3 16,8-6-8-16,2-3-15 15</inkml:trace>
  <inkml:trace contextRef="#ctx0" brushRef="#br0" timeOffset="29244.2858">17452 12351 4 0,'-11'27'29'0,"-1"2"1"16,-6 0-23-16,4 0 9 15,-2-2-3-15,2-1-1 0,3-7-5 16,1-4-7-16,3-5-5 16,7-3-13-1,0-5-15-15</inkml:trace>
  <inkml:trace contextRef="#ctx0" brushRef="#br0" timeOffset="29476.4401">17418 12597 33 0,'-7'20'46'16,"2"0"-19"-16,-4 2-20 16,2 2 0-16,-5-4 3 15,3 1-4-15,-2-1-1 16,2-1 1-16,-1-2-4 0,-1-5-2 15,7-1-8-15,-1-8-10 16,2 2-17-16,3-3-49 16</inkml:trace>
  <inkml:trace contextRef="#ctx0" brushRef="#br0" timeOffset="29700.5887">17422 12854 3 0,'0'10'42'16,"-2"2"-14"-1,-7 5-6-15,-3 4-9 0,3-2-4 16,-5 2-6-16,5 0 1 16,-2-3-1-16,1 1 0 15,3-2-1-15,-2-3-2 16,7-4-5-16,0-4-10 15,2-2-20-15</inkml:trace>
  <inkml:trace contextRef="#ctx0" brushRef="#br0" timeOffset="29916.4437">17443 13101 19 0,'-12'17'30'0,"1"0"-10"16,-1 5 6-16,3 2-8 16,0 0-1-16,0 0-7 15,-1-3 1-15,6-5-6 16,-5-3-2-16,7-3-2 16,2-3-9-16,0-7-19 15,0 1-40-15</inkml:trace>
  <inkml:trace contextRef="#ctx0" brushRef="#br0" timeOffset="30121.1448">17416 13363 23 0,'0'15'31'15,"0"-1"-18"-15,-8 3-11 16,1 2 5-16,3 1 4 15,-5-1-5-15,-1 2 2 16,1-1-4-16,-2-5-5 16,2 1-4-16,4-4-9 15,5-7-32-15</inkml:trace>
  <inkml:trace contextRef="#ctx0" brushRef="#br0" timeOffset="30337.2898">17459 13658 71 0,'-18'17'72'0,"6"3"-37"16,5-3 2-16,5 4-18 16,-2-4-11-16,4-3-5 15,-5 1-3-15,5-6-1 16,0 1 2-16,0-5-11 0,0-5-30 15,0 0-28 1,0 0-33-16</inkml:trace>
  <inkml:trace contextRef="#ctx0" brushRef="#br0" timeOffset="30506.4121">17489 13825 57 0,'-16'12'105'0,"4"2"-75"15,1-2 12-15,9 0-25 16,-3 0-14-16,3-3-7 16,2 1-13-16,0-4-11 15,0-2-21-15,-3 1-39 16</inkml:trace>
  <inkml:trace contextRef="#ctx0" brushRef="#br0" timeOffset="32952.5637">17742 11718 90 0,'-7'-13'44'0,"7"13"-13"15,0 0 2-15,0 0-21 16,0 0-7-16,0 0 3 15,0 0 3-15,0 0 9 16,0 0 4-16,0 0 25 16,0 0-27-16,0 0-8 15,0 0-2-15,0 0 2 16,0 0-7-16,0 5 10 0,0 0-8 16,2 3-8-16,8 3 10 15,-1-2-5-15,-2-1-1 16,-3 0 0-16,4-2-3 15,-4 0-1-15,5 3 2 16,0-1-2-16,1 4 1 16,-1 2 1-16,-9 0-2 15,0 8 1-15,2 5 0 16,-2 0 0-16,0 4 3 16,0 2-5-16,0 0 1 15,0-2-1-15,0 1 0 16,0-2 1-16,0 2-1 0,0-1-1 15,0-1 3 1,0 1-3-16,0 1 1 0,0-1 0 16,0 0 0-16,-4 2 1 15,-3 2-2-15,-3-1 0 16,8-2 3 0,0 1-3-16,-5-1 1 0,7-1 1 15,0 0-1-15,0 0 8 16,0-5-7-16,0 2-2 15,0-2 3-15,2-1-3 16,7 2 1-16,3-2 1 16,2-2 1-16,-8-4-1 15,2-4-2-15,-6-8 0 0,3-2 3 16,-5-5-4 0,0 2 3-16,2-2 0 15,-2 1-2-15,2-1 3 16,-2 2-2-16,0-2-1 0,0 0 3 15,0 0-2 1,0 0 0-16,0 0 1 0,0 0 1 16,0 0 0-16,0 0-2 15,0 0 0-15,0 0 3 16,5 0-5-16,-5 0 3 16,0 0 0-16,0 0-1 15,0 0 1-15,0 0-1 16,0 0 0-16,0 0 4 15,0 5-4-15,0-1 4 0,0-1-2 16,-7 4-2 0,0 1 2-16,5 3-1 15,-6-3-1-15,6 2 4 0,0 1-4 16,0-1 0-16,-5 0 3 16,7 2-3-16,-2 1 3 15,2 0-3-15,0-1 1 16,0 0 4-16,0 5-5 15,0-1 1-15,0 1 3 16,0 7-2-16,0-2 1 16,0 1 10-16,0 2 2 0,0-6-14 15,0-2-1-15,0 2 0 16,0-2 1 0,0 2-1-16,0-1 8 15,0-4-7-15,0-1-2 0,0 0 3 16,0-3-3-1,0 4 2-15,0-3 2 0,0 2-6 16,0 1 7-16,0-4-4 16,0 4-1-16,0-1 4 15,0 0-4-15,0-1 2 16,0 3-1-16,0-5-1 16,0 0 2-16,0 2-1 15,0 2-1-15,0 1 7 16,0 2-6-16,0-3-1 15,0 1 2-15,0-2-1 16,0-1 0-16,0 3 0 16,0-3-1-16,0 0 5 0,0-2-4 15,0 2 0-15,0 0 0 16,0-4-2-16,0 4 4 16,0-2-4-16,0 1 2 15,0 2 3-15,0-1-6 16,0 0 3-16,0 3 0 15,0 1-1-15,0 4 4 16,0-6-5-16,0 1 0 16,0-3 6-16,0 2-7 15,0-2 2-15,0-2 2 16,0 0-2-16,0 2 2 16,-5-7-2-16,5 4-2 15,-4-4 6-15,4 2-6 16,-3-2 2-16,-2-2 1 0,5 4-2 15,0 0 1-15,-2 2-2 16,2 1 0-16,-7-1 3 16,5-5-6-16,2 0 2 15,-2-4-4-15,2 0-6 16,0 0-5-16,-7 0-6 16,2 5-10-16,-2-2 6 15,-2 4 10-15,5 3-2 16,-3-4-7-16,7-2-16 15,0-1-40-15,0-2-33 16</inkml:trace>
  <inkml:trace contextRef="#ctx0" brushRef="#br0" timeOffset="33756.4689">18043 12626 106 0,'-11'0'123'16,"11"0"-91"-16,0 0 12 15,0 13 12-15,0 6-29 16,0-1-10-16,9 7-4 16,1 3-5-16,-1 4 0 15,-7 6-1-15,-2 3 1 0,5 0 3 16,-3 0-1-16,-2-3 3 16,0-7-3-16,0-6-2 15,0-9 1 1,0-7-4-16,0-7-2 0,0-2 7 15,4 0-4-15,11-13 2 16,0-13-2-16,11-12-3 16,-3-7-2-16,-2-5 0 15,-3 0-2-15,-6 4 3 16,-3 5-3-16,-5 8 0 16,3 8 2-16,-7 7-2 15,0 5 1-15,0 7 0 16,0 0-4-16,0 3 2 0,0 3-3 15,0 0 0-15,0 0-2 16,0 0-9 0,0 0-8-16,0 0-15 15,0 9-40-15,0 6-54 0,0 2-49 16</inkml:trace>
  <inkml:trace contextRef="#ctx0" brushRef="#br0" timeOffset="34528.3865">18334 12705 124 0,'0'0'41'16,"0"0"-5"-16,0 0 3 16,0 0-18-16,0 0-12 15,0 0-7-15,0 0 4 16,0 0 10-16,0 0-2 16,0 0-3-16,0 0-2 15,0 0-5-15,0 0 1 16,0 0-5-16,0 0 0 15,0 0 1-15,0 0-1 16,0 0 1-16,0 2 1 16,0 6-2-16,-2 1 3 0,-3 1-5 15,5 2 1-15,-10 3 4 16,8 1-5-16,2 3 4 16,-2 3-1-16,2-2 0 15,0 1 2-15,0-4-3 16,0 0 1-16,14-5 1 15,4-3-2-15,1-4 1 16,-4-5 0-16,4 0-2 16,0 0 2-16,-6-17-2 15,4-4 0-15,-6-3 3 16,-2-3-3-16,3-4 2 16,-3 0 0-16,0 2-1 0,-7 7 9 15,0 6-1-15,-2 6 5 16,0 2 1-16,0 3-10 15,0 3 3-15,0 2-1 16,0 0-4-16,0 0 1 16,0 0-3-16,0 0-1 15,0 0 3-15,0 4-2 16,0 13 5-16,-2 0 0 16,-9 3 1-16,2 5 2 15,-5 5-1-15,-2 2-1 16,-5 6 5-16,8-1-2 15,-4-2-1-15,6-4-2 16,9-2-4-16,-6-4 0 0,8-2-2 16,0-4-2-16,0-7-1 15,0 0-9-15,0-5-14 16,10-2-20 0,-3 2-70-16,2-4-140 0</inkml:trace>
  <inkml:trace contextRef="#ctx0" brushRef="#br0" timeOffset="34988.3341">18704 12879 105 0,'-2'0'22'16,"2"0"-11"-16,0 0 14 15,-2 0-2-15,-3 0-8 16,3 0-11-16,0 0 2 16,-8 0 3-16,3 0 5 15,3 0 0-15,-7 0-6 16,1 0 3-16,1 0-2 15,-2 2-2-15,1 3 0 0,-1-1-5 16,2-1-2-16,-1 4 5 16,-6 1-5-1,10 1 5-15,-9 1 1 16,9 2 3-16,-1 3 4 0,-3 3-1 16,10 1-4-16,-2 2 6 15,2 1-6-15,0-1-2 16,0-4-1-16,10-2-5 15,5-5 0-15,6-6-5 16,7-4-14-16,0 0-22 16,2 0-59-16,2-12-66 15</inkml:trace>
  <inkml:trace contextRef="#ctx0" brushRef="#br0" timeOffset="36076.3968">18815 12941 64 0,'0'-2'111'15,"-2"2"-88"-15,0 0 17 16,2 0-8-16,-5 0-20 16,5 0-9-16,0 0 0 15,0 0 0-15,0 0 7 16,-3 0-6-16,3 0 0 0,0 0-2 15,0 0 0-15,-2 0 2 16,2 0-5 0,0 0 3-16,-5 0 0 15,3 0 0-15,2 0 0 0,-7-6-1 16,5 0-1-16,0-2 7 16,0 1-4-16,2 0 2 15,0 0 4-15,0 2-4 16,0 3 0-16,0 2-3 15,0 0 0-15,0 0-1 16,0 0-1-16,0 2 1 16,4 13 2-16,3 6 2 15,-5 1 5-15,0 6 3 16,3-2-2-16,-5 1 4 16,0 0-7-16,0-4 1 15,0-4 2-15,-5-7-5 16,3-6 1-16,2-4-4 0,-2-2-2 15,-5 0 6-15,5 0-7 16,0-2-4-16,2-14 2 16,0-3-1-16,0-6 1 15,0-2-3-15,0-4 0 16,4 1 5-16,12 0-6 16,-4 6 2-16,-1 5 4 15,0 4-2-15,-3 8 2 16,-4-3 0-16,5 6-2 15,-7 4 4-15,5 0-3 16,-4 0 0-16,6 0 2 16,0 0-1-16,8 11 3 0,-4 4-2 15,-1 2-1-15,-3 0 5 16,0 4-1-16,-7 2 0 16,-2 0 3-16,0 0-3 15,0-1 3-15,0-3-1 16,0-2-1-16,0-5 1 15,0-4-1-15,0-4-2 16,0-4-1-16,0 0-1 16,0 0 4-16,0 0-4 15,0-12-3-15,0-5 4 16,0 1-3-16,0-4 0 16,10 0 2-16,-1 2-2 15,0-2 1-15,2-1-2 0,1 2-1 16,4 0 2-16,-2 7-3 15,-3 2-1-15,6 3 4 16,-6 3-3-16,1 1 4 16,-1 3-1-16,-2 0 0 15,1 0 2-15,1 0-2 16,-2 0 0-16,1 5 2 16,-3 10-1-16,-3 3 2 15,-4 5 0-15,0 4 0 16,0 2 4-16,0 2-2 15,0-2 2-15,0 0 1 16,0-4 1-16,0-2-1 0,0-3-2 16,0-3-3-16,0-6 1 15,0-6-4-15,0-5 0 16,0 0 2 0,0 0-5-16,0-5-4 0,0-9-4 15,2 2-10-15,3 5-13 16,-3 0-35-16,-2 7-64 15,0 0-115-15</inkml:trace>
  <inkml:trace contextRef="#ctx0" brushRef="#br0" timeOffset="39480.4436">16382 12650 76 0,'0'-7'29'0,"0"7"6"0,0 0-10 15,0 0-6 1,0 0-5-16,0 0 2 0,0 0 5 16,0 0 0-16,0 0-6 15,0 0 4-15,0 4-4 16,0 3-3 0,0-2-4-16,0 7-2 0,0 5-3 15,0 9 0-15,0 1 28 16,0 2-24-16,0-3-5 15,0-1 1-15,5 1 1 16,-5-2-3-16,2 1 0 16,0 0 1-16,0 0-2 15,3-3 5-15,-5-1-6 0,0 2 1 16,0 2 2-16,0-3 0 16,0 1-1-16,0-2 2 15,0-1-3 1,0-3 4-16,0-2-3 0,0 1 2 15,0-4 1-15,0 3 0 16,0-1-1-16,0 3-1 16,0 2-2-16,2 1 4 15,-2-1-4-15,0 3 1 16,0 2 0-16,0-4-1 16,0 3 2-16,0 0-2 15,0-1 0-15,0 4 1 0,0-4-2 16,0 0 1-1,0 6 1-15,0-3-1 16,0-3 1-16,0-1 2 16,0-4-3-16,0 1 3 0,0 6-2 15,0 0-1 1,0-1 5-16,0 5-3 0,0-2 1 16,2-4 1-16,-2 0-3 15,0-6 4-15,0 0-3 16,6-2 0-16,-6 3 1 15,0-5-1-15,2 4 1 16,-2-2 1-16,0 1-4 16,2-3 3-16,-2 3-4 0,0-3 1 15,0-2 0-15,0 1 0 16,0-3 0 0,0-3 0-16,0 2-1 15,2-2 4-15,-2 3-4 0,0-3 1 16,0 7 1-16,0-3-2 15,0 2 2-15,0-1 0 16,0-2-2-16,0-1 3 16,0-1-3-16,0 1 1 15,0 0 1-15,0 0-1 16,0 1 3-16,0-4-1 16,0-1-3-16,0 0 4 15,5-3-4-15,-5 2 1 16,0-2 2-16,0 0-2 15,0 0 1-15,0 0-1 16,0 0-1-16,0 0 3 0,2 0-3 16,-2 0 0-1,0 0 3-15,0 0-2 0,0 0 3 16,0 0 2-16,0-10-5 16,0-2 3-16,0-3-4 15,0 1 1-15,0-3 1 16,0 1-3-16,-2-4 1 15,-5 4-1-15,-3 0-4 16,1 1 4-16,3 5-2 0,-3 1-1 16,-1-1 5-1,1 2-1-15,0-1 2 16,-1-1 0-16,1 0-2 16,5-3 2-16,-3 1-1 15,2 4-2-15,0-1 5 0,5 6-4 16,0 3 2-16,0-2 1 15,0-1-2-15,0 3 2 16,0-2-1-16,-2 2-2 16,0-2 3-16,2 2-1 15,0 0 0-15,0-3 0 16,0 3-1-16,0 0 2 16,0 0-2-16,0 0-1 15,0 0 3-15,0 0-3 16,0 0 2-16,0 0 1 15,0 0-2-15,0 0 3 0,4 7-2 16,1-1-2-16,0 7 4 16,2 0-4-16,2 1 1 15,-5 5 3-15,6-4-3 16,-1 5 1-16,-5 1-1 16,5-4-1-16,1 3 3 15,-1-3-2-15,0-4 0 16,1 0 2-16,-6-5-4 15,3-1 5-15,-5-3-4 16,3-4-1-16,-3 1 5 16,0-1-4-16,-2 0 2 15,0 0 0-15,0 0-1 16,0 0 2-16,0 3-3 16,0 3 0-16,8 2 3 0,-6-1-2 15,-2-2 1-15,2-2-1 16,3-3-1-16,-5 0 3 15,2 0-3-15,0 0 1 16,3 0 2-16,-1 0-3 16,4 0 2-1,-4-3 0-15,3-2-1 0,-5-2 1 16,5-3-1-16,-5 2-1 16,10-5 3-16,-7-2-3 15,-1-1 1-15,5-1 1 16,-7 1-2-16,6 2 3 0,-4 1-3 15,3 3 1-15,-5-3 3 16,7 3-3-16,-1-3 1 16,-4-1 0-16,10 2-2 15,-8-3 2-15,4 3-1 16,-1 3-1-16,-7 1 3 16,3 1-3-16,-3 7 2 15,-2 0-1-15,0 0-1 16,0 0 1-16,0 0-4 15,0 0-5-15,0 0-11 16,0 0-38-16,0 10-48 16,0 2-75-16</inkml:trace>
  <inkml:trace contextRef="#ctx0" brushRef="#br0" timeOffset="41204.2567">16036 11921 179 0,'35'-3'50'0,"-5"-2"-5"16,-5 2-1-16,-2 1-24 15,1 0-10-15,-9 0-5 16,4 2-1-16,-6 0 2 16,6 0-5-16,2 0 3 15,4 0 0-15,0 4-1 16,1 10-2-16,-1-1-1 0,-6 3-1 16,-8 5-1-16,-2-2-1 15,-9 6-2-15,0 2 4 16,0-2-2-16,-18-1 1 15,-7 1 0-15,-3-4-3 16,-2-2 2-16,0-7-4 16,0-2 0-1,0-2 0-15,0-4 1 0,7-4 3 16,0 0 3-16,5 0-2 16,4 0 4-16,0-7-2 15,12-8 1-15,-5-1 3 16,7-3-3-16,0-6 1 15,0 2-1-15,7 1-2 0,4 3 1 16,6 6-1-16,-6 6-1 16,3-2 2-16,4 5-4 15,-1 2 4 1,-2 2 0-16,6 0-2 16,-10 0 3-16,4 0-3 0,-11 18-4 15,-4 11 3-15,0 12 0 16,-13 7 4-16,-25 4-1 15,-1-7-1-15,-4-3 0 16,3-7-2-16,1-7-3 16,7-5 6-16,0-11-1 15,9-5 1-15,2-4 1 0,5-3 1 16,5 0 3-16,1 0-3 16,8-17 3-16,0-4 1 15,2 1-3 1,0-1-1-16,0 7 2 0,4 3-4 15,13 5 3-15,-4 4-3 16,4 2 0-16,-4 0 1 16,-1 0-2-16,-10 19 1 15,-2 7 0-15,0 12 0 16,0 3 3-16,0-2-2 16,-2 1-2-16,-12-6 1 15,-12-6-4-15,4-8 1 16,-6-5-5-16,5-5-16 0,0-1-45 15,2-1-66-15</inkml:trace>
  <inkml:trace contextRef="#ctx0" brushRef="#br0" timeOffset="41437.2919">15710 12005 102 0,'-5'0'17'0,"5"0"16"16,0 17 0-16,0 12-14 15,0 10-1-15,14 7-3 0,2 5 36 16,-4 1-36 0,-1-2-3-16,-2-6-9 15,-7-6-2-15,-2 0-10 0,0-6-47 16,-2-3-198-16</inkml:trace>
  <inkml:trace contextRef="#ctx0" brushRef="#br0" timeOffset="43288.318">19423 12960 22 0,'-5'44'38'16,"5"1"3"-16,0 3-10 15,0-3 8-15,0 3 4 16,0-4-28-16,0-1 16 15,0 0-4-15,7 0-6 16,0 1-2-16,-3 1-6 16,-4 1 4-16,8-8-7 15,-6-3-2-15,0 3 1 0,5-1-5 16,-5-3 1-16,0 2-1 16,3-2 0-1,-3 0 4-15,-2 2-4 16,2-5 5-16,-2 1-2 0,0-1-4 15,0-2 3-15,0-1-4 16,0-3-1-16,0 0 5 16,0-3-6-16,-2 1 1 15,0 0 1-15,-3-1-3 16,3 1 4-16,2-1-1 16,0 0-2-16,0-5 4 0,0-1-3 15,0-6-1 1,0-6 3-16,0-3-5 15,0-1 4-15,0 0-1 16,0 0-1-16,0 0 4 0,-2 0-5 16,0-1 0-1,-5-1 2-15,7 2-1 0,0 0 0 16,0 0-1-16,0 0-1 16,0 0 1-16,0-2-4 15,-2 2 1-15,-6-4 5 16,-1-4-5-16,-2-6 3 15,-3-3-1-15,-7-9-2 16,3-1 1-16,-1 1-5 0,6 1 5 16,-4 6 0-1,4 2-3-15,-6 1 2 0,6 3-3 16,-4 1 1 0,8 2 6-16,-2 2 0 15,3 4 0-15,6 1 4 16,2 2-1-16,0 1 3 0,0 0-2 15,0 0-3-15,0 0 3 16,0 0 0-16,2 1-3 16,13 10 1-16,-2 2 3 15,-1 3-1-15,4 1 0 16,-2 1-5-16,-5 5 5 16,4-2-4-16,2 3 1 15,-2 3 3-15,-1-3-2 16,4 0 1-16,-4-3-1 15,-1-7 0-15,-2-1 2 16,1-8-4-16,1-2 0 16,0-3 4-16,6 0-4 0,-2 0 4 15,4-5-2-15,2-11-2 16,-10-9 2-16,-4-4-2 16,3-5 1-16,-8-10 0 15,-2-2-1-15,2 0 0 16,3 0 3-16,-3 10-2 15,9 4 5-15,-1 6-4 16,1 4-1-16,-2 8 3 16,1 6-4-16,-1 2-1 15,-5 3 1-15,3 2-4 16,-7-3-1-16,8 2-18 0,-6-3-23 16,0 5-52-1,5 0-109-15</inkml:trace>
  <inkml:trace contextRef="#ctx0" brushRef="#br0" timeOffset="44692.444">20322 11976 62 0,'0'-3'23'0,"0"3"-19"16,10 0 7-1,18 0 27-15,-3 7-29 0,12 0-3 16,-5 2 4-16,-2-2 8 16,2 0-5-16,-2-1 3 15,0 0 5-15,-9 2-10 16,-1 1 0-16,-18 3-7 16,3 1-5-16,-5 3 2 15,0 5 0-15,-11-1 1 0,-15 7 2 16,-4-3-6-16,0 5 0 15,0-7 0-15,0-3 1 16,5-5 1 0,3-2 1-16,3-5-1 15,0-6 4-15,8-1-2 0,0 0-1 16,3 0 3-16,8 0-1 16,-2-1 3-16,2-12-1 15,0 1-1-15,0-3 0 16,0 1-3-16,0-1 1 15,0 3-1-15,0 0-2 16,14 2 1-16,4 5-2 16,3 1 1-16,-4 4 2 15,-4 0-2-15,-2 0 1 0,-1 16 0 16,-10 13-1 0,0 9 2-16,0 5 0 0,-28 3-1 15,3-3 3 1,-12-4-4-16,-2-3 2 0,4-10-1 15,3-2 2-15,-7-9-1 16,11-3 3-16,5-2-3 16,5-8 2-16,6-2-3 15,3 0 2-15,5 0 1 16,4-7-2-16,0-10 0 16,0-5 2-16,4 1-3 15,13 3 1-15,-2 4-1 0,4 5 1 16,-1 5 0-1,-4 4-1-15,0 0 1 16,-10 4-1-16,-1 15 0 0,-3 7 4 16,0 3-3-16,-3 7 2 15,-17-1 4-15,-10-2-2 16,0-2-3-16,5-3 1 16,-3-6-3-16,7-6 2 15,1-1-4-15,1-7-9 16,-2-1-29-16,1-3-92 15</inkml:trace>
  <inkml:trace contextRef="#ctx0" brushRef="#br0" timeOffset="44917.4773">19874 12150 132 0,'0'-12'41'15,"0"10"-9"-15,0 2 21 16,7 0-28-16,4 24 2 16,3 14-9-16,4 7-11 15,5 5 25-15,-2 2-18 16,-5-4-7-16,-4-7-6 16,-5-5-3-16,-7-5-31 15,0-2-119-15</inkml:trace>
  <inkml:trace contextRef="#ctx0" brushRef="#br0" timeOffset="65257.3808">14232 10517 133 0,'0'-5'53'16,"0"1"25"-16,0 4-15 15,0-3-21-15,0-2-14 0,0 0 0 16,0 2-7-16,9 1 7 15,0 0-7-15,-6 2-4 16,-1 0-4-16,3 0-5 16,-1 0-5-16,3 0-1 15,-3 10-3-15,11 11 3 16,-6 3-2-16,2 8-1 16,-1-1 3-16,1 3-3 15,0 0 1-15,1-3 0 16,-1 0-1-16,6-3 3 15,-4-6-3-15,-1-1 1 16,-3-6 1-16,0-6-3 16,-7-4 2-16,-2-4-1 0,5-1-2 15,-5 0 5-15,0 0-3 16,0 0 0-16,3 0 3 16,-3 0-2-16,2 0 1 15,5-1-1-15,-5-13 0 16,7-5 1-16,-2-5-2 15,-2 0 0-15,4-5 3 16,-2-4-4-16,-3-7 2 16,6-2-1-16,-1-1 0 15,-2 4 1-15,-3 10-1 16,-4 8-1-16,2 6 4 16,-2 10-6-16,0 3 4 0,0-1 0 15,0 1-4-15,0 0 2 16,0 2-1-16,0-3-3 15,0 3 3-15,0 0-4 16,5 0 0-16,-5 0-2 16,0 0-10-16,0 0-19 15,0 0-39-15,0 14-72 16</inkml:trace>
  <inkml:trace contextRef="#ctx0" brushRef="#br0" timeOffset="66335.3222">14699 10419 50 0,'0'-6'58'15,"0"4"-41"-15,0 2 15 0,0 0-12 16,0 0-14 0,0 0 0-16,0 0-3 0,-2 0 0 15,2 0 13-15,-5 0 4 16,5 0-8-16,0 0-6 16,0 0-5-16,0 4 2 15,0-1-3-15,-2 2 0 16,0 0 2-16,0 2-3 15,-3-2 2-15,5 2 0 0,-2 3-2 16,-6 2 3-16,8 2-3 16,0 1 1-1,-2 1 2-15,0-3-2 16,2 3-1-16,0-1 2 0,0 2-1 16,0-1 3-16,0-3-4 15,0 0 1-15,0-7 2 16,12-3 0-16,1-1 1 15,6-2-1-15,1 0-2 16,-1 0 1-16,0-2 0 16,-6-10-1-16,-2-1 6 15,-3-3 1-15,-4-1 11 0,5-1-7 16,-9-1-2 0,7-2-3-16,-5 3 1 15,6 2-3-15,-6 2 1 16,7 4-3-16,-7 2-1 0,3 4 5 15,-5-1-2-15,2 5 3 16,-2 0-2-16,2-3-1 16,-2 1 3-16,0 2-2 15,0 0-1-15,0 0 3 16,0 0-4-16,0 0 1 16,0 0 0-16,0 0-2 15,0 0 5-15,0 0-5 16,0 0 0-16,0 0 1 15,0 0-3-15,0 0 3 16,0 0-3-16,0 0-1 16,0 0 3-16,0 0-3 15,0 0 1-15,0 0 1 0,0 12-1 16,0 7 0-16,-11 6 2 16,-8 3 0-16,1 8 5 15,2-1 1-15,-2 4 1 16,-3 2 0-16,2 1-3 15,6 0 1-15,1-3-1 16,-2-2-3-16,10-4 3 16,-3-9-5-16,2-2 1 15,0-8-1-15,5-6-1 16,0-1 1-16,0-7-2 16,0 0 1-16,0 0 1 15,0 0-3-15,0 0-2 0,0 0-2 16,0 0-14-16,0 0-16 15,0 0-41-15,-2 0-58 16</inkml:trace>
  <inkml:trace contextRef="#ctx0" brushRef="#br0" timeOffset="67604.4535">13898 10529 111 0,'0'-12'68'0,"0"7"-44"16,0 5 34-16,0 0-27 15,0 0-28-15,0 0-3 16,7 0 2-16,-5 7-4 15,5 5 5-15,-5 3 3 16,8 1 9-16,-3 2 1 0,-3 1-5 16,3-1 2-16,-5-5-7 15,0 0-2 1,-2-1 2-16,0-3-5 16,0 1 1-16,-2-2 3 0,-11 0-5 15,-4-1 2-15,4-3-2 16,2-2 0-16,-4 0 2 15,4-2-1-15,1 0 0 16,1 0 6-16,7 0 0 16,-7-11 0-16,9-1-1 15,-2-1-5-15,0 1 3 16,2 2-2-16,0 2 0 0,0-1 2 16,0 3-4-16,0 2 1 15,0 2 1-15,0 2-2 16,0 0 4-1,0 0-6-15,0 0 0 0,0 0 2 16,0 5-2 0,0 4 1-16,0 2-5 0,-6-1 2 15,-5 2 5-15,0-1-3 16,-8-1 0-16,8-3 2 16,-1-1-4-16,-1-4 1 15,4 0 2-15,-8-2-3 16,13 0 5-16,-5 0-1 15,1 0 0-15,4-2 3 0,-3-10-3 16,5-1 1-16,-3-2 1 16,5 6-2-16,0-3 2 15,0 7 1 1,0 2-3-16,0 3 2 0,0 0-2 16,0 0-1-16,0 0 0 15,-2 0-4-15,0 0 5 16,-6 0-2-16,-1 11-2 15,-12 1 6-15,1 1-5 16,1-1 2-16,4-3 0 16,-2-4 1-16,6 0 1 15,1-3-2-15,1-2 1 16,5 0 3-16,-3 0-3 16,5 0 3-16,2-2 1 15,-8-12 1-15,8-3 0 16,0-2 0-16,0-4 2 15,0-4 2-15,0 0 1 0,0-6 0 16,0-1-4-16,0 2 2 16,0-1 1-16,0 2-6 15,0 6-2-15,0 2 1 16,0 9-2-16,0 3 0 16,0 5 1-16,0 2-3 15,0 2 4-15,0 2-3 16,0 0-1-16,0 0 1 15,0 0-5-15,0 0-9 16,0 8-18-16,0 7-41 16,0 6-67-16</inkml:trace>
  <inkml:trace contextRef="#ctx0" brushRef="#br0" timeOffset="68571.6015">13417 10462 194 0,'0'0'44'0,"0"0"-34"15,0 0 22-15,-2 0-22 16,-5 19-8-16,-3 10-2 0,1 4 5 15,3 3 0-15,-3-4-2 16,-1 2 3-16,1-5-4 16,2-4 0-16,-5-6 3 15,3-9-1-15,-2-2 5 16,1-6 0-16,1-2 8 16,-2 0 0-16,9 0-2 15,-6 0-1-15,6-6 10 16,0-13-6-16,-3-5-10 15,3-4 3-15,2-1-8 16,-2 5 2-16,-5 1-6 16,3 6 1-16,-4 5 1 0,-1 4-5 15,5 3 2-15,-5 4 2 16,-3-2-3-16,3 3 3 16,0 0-1-16,-1 0-1 15,3 0 3-15,3 0-1 16,-5 0-1-16,-1 4-1 15,-1 6 2-15,-6 1 0 16,4 4-1-16,-6 0 0 16,4 1 3-16,-4-3-2 15,3-1 0-15,6-2 0 16,4 2-1-16,1-4 4 0,3 3-5 16,2-2 0-1,0-1 4-15,0-2-3 0,0-2 1 16,0 0 1-16,7-2-1 15,7 2 0-15,4-2 2 16,-4 1-4-16,6-2 5 16,-1 2-3-16,-8-2 0 15,1-1 1-15,-5 3-1 16,-5 1 1 0,-2 1-2-16,0 2 0 0,0 6 3 15,0 6-3-15,0 5 1 16,0 5 1-16,-4 2-2 15,-13 3 3-15,-1 0-1 16,-3 2-1-16,-2-5 3 16,-5-2 0-16,-4-7-2 0,2-2 2 15,-2-8-2-15,2-7 5 16,0 0-3 0,10-5 1-16,1 0 4 0,6 0-4 15,1-8 5-15,5-15 5 16,7-8-3-16,0-12 0 15,0-8-5-15,11-6-5 16,15-4 2-16,-1 4-4 16,1 3 1-16,-3 8 1 15,-3 9-3-15,-1 8 3 16,-6 8-2-16,-3 6-3 16,-1 5 3-16,-7 2-9 0,3 2-8 15,-1 1-12 1,-4 0-29-16,0 0-47 15,0 5-76-15</inkml:trace>
  <inkml:trace contextRef="#ctx0" brushRef="#br0" timeOffset="68816.7644">13394 10101 301 0,'0'-7'62'16,"0"2"-56"-16,0 2 18 0,0 1-18 16,-5 2-8-16,-1 0-7 15,-11 0-10-15,-1 10-32 16,-12 9-69-16,-2 3-35 15</inkml:trace>
  <inkml:trace contextRef="#ctx0" brushRef="#br0" timeOffset="69051.9219">12888 10229 205 0,'0'-3'46'16,"0"1"-13"-16,0 0 14 16,11 1-19-16,8-1-16 15,1 0-8-15,3-3 1 16,7 3-4-16,-9-1-1 16,-1 2-2-16,-3-1-12 15,-15 2-49-15,-2 0-95 16</inkml:trace>
  <inkml:trace contextRef="#ctx0" brushRef="#br0" timeOffset="70031.5846">12614 10326 100 0,'0'0'26'16,"0"0"-11"-16,0 10 25 16,11 5-18-16,8 3-9 0,1 3-4 15,1 0-3 1,0-2 0-16,-5-2-6 0,-5 0 0 15,-3-5 1-15,-8 0-2 16,0-5-1-16,0-2 5 16,-5-3 0-1,-14 1-1-15,3-3-1 0,0 0-2 16,2 0 5-16,5 0 2 16,2 0 9-16,-2-12 6 15,7-2 8-15,2-4-9 16,0-3-6-16,0-1-2 15,0-6-4-15,0 6-5 16,0 3-1-16,0 6-1 0,0 7-1 16,0 2 2-16,0 4-2 15,0 0-1-15,0 0 2 16,0 0-3-16,0 0 1 16,0 0 1-16,0 9-4 15,0 5 1-15,0 6-4 16,-10 3-2-16,-3 0 5 15,-4-3-2-15,-3-8-1 16,-1 2 3-16,0-4 3 16,3-5 2-16,-3-2 0 15,0-1-1-15,6-2 4 16,-2 0-3-16,8 0 6 0,0-5 4 16,6-4-3-1,3-4 3-15,0 6-3 0,0 0-3 16,0 5 2-16,0 2-7 15,0 0 0-15,0 0 0 16,0 14-4 0,0 7 1-16,-2-1 0 0,-14 1 1 15,0-4 2-15,-10-2-3 16,2-3 3-16,-4-3 2 16,0-4-2-16,1 0 2 15,3-3 0-15,9-2 0 16,5 0 5-16,8 0 5 15,2-2 9-15,0-13-4 0,0-1-11 16,6 1-1 0,9 3-3-16,-9 5-1 0,1 7 3 15,-7 0-5-15,0 0 1 16,0 19 2-16,-7 8-2 16,-8 4 3-16,-6 0-2 15,2-2 4-15,-1-6 1 16,-1-2-2-16,-5-3 1 15,5-6-1-15,1 0-1 16,-1-5 1-16,6-2-5 16,5-2 0-16,5-1-1 15,3-2-10-15,2 0-5 16,0 0-15-16,0-5-30 16,2-10-35-16,13-12-151 0</inkml:trace>
  <inkml:trace contextRef="#ctx0" brushRef="#br0" timeOffset="70319.7756">12174 10164 160 0,'13'-2'80'16,"17"-1"-65"-16,10-2 48 0,10-5-11 15,1 1-31 1,-2 1-15-16,-8-1-3 16,-11 6-3-16,-9-1-3 0,-10 1 3 15,-11 3-6-15,0 0-15 16,0 0-26-16,-7 0-55 15</inkml:trace>
  <inkml:trace contextRef="#ctx0" brushRef="#br0" timeOffset="71328.4763">11624 10430 101 0,'-7'0'88'0,"5"0"-82"15,-3 0 24-15,0-2 7 16,3-3-19-16,-5 3-8 15,5 0-6-15,0-2-4 16,-5-2 4-16,2-2 1 16,0-4-2-16,1-5 1 0,-3-4-4 15,-2-2 0 1,7-4 0-16,0 0 0 0,2 1 2 16,0 2-3-16,0 4 3 15,0 6 2-15,15-1-2 16,11 0 1-16,6 2-1 15,5 3-1-15,7 3 2 16,-1-2-1-16,-4 6 0 16,1-4 4-16,-18 4 2 0,-5 3 0 15,-13 0-3 1,-4 0-5-16,0 0 4 16,0 0 0-16,-9 0-4 15,-5 10 0-15,-6 4-4 0,-1 6-5 16,-7 3 1-16,-2 2 3 15,0-1 4-15,-2 3-2 16,0 0 0-16,-5-4 2 16,5-2 0-16,0-7 1 15,2-1 0-15,2-2-2 16,3-6 4-16,-1-1-2 16,5-1 1-16,10-3 3 15,0 0-2-15,1 0 4 16,8 0-2-16,0-12 0 15,-3-1 3-15,3 1-7 16,-5 3 0-16,5 3 1 0,2 4-1 16,0 2 2-16,0 0-2 15,0 0-6-15,0 0 6 16,-2 4-4 0,-6 10-3-16,-1 1 5 0,-2 2-2 15,-10-1 4 1,-4 1 0-16,-10 0-2 0,-6-3 5 15,-10-4-4-15,10 0 0 16,1-3 3-16,15-5-2 16,7-2 4-16,9 0 1 15,6 0 6-15,3-9 7 16,3-11-8-16,17-3-5 16,12-2-2-16,-2 2-3 0,-2 9 2 15,-9 6-2-15,-10 5-2 16,-7 3 5-16,-2 0-6 15,0 13 2-15,0 14 2 16,-11 6-1-16,-8 5 3 16,-2-2-2-16,-1 2 0 15,1-6 4-15,-5-5-5 16,3-1 1-16,3-6 0 16,-1-3-1-16,5-7 0 15,11-6-4-15,0-4-9 16,5 0-12-16,0 0-29 15,0 0-37-15,10 0-54 0</inkml:trace>
  <inkml:trace contextRef="#ctx0" brushRef="#br0" timeOffset="71556.2597">11787 10580 182 0,'-7'-1'106'15,"-4"-1"-105"-15,1 0 7 16,4 2 3-16,-3 0-10 0,2 0-1 16,-3 0-4-16,-3 0-12 15,-4 0-23-15,-7 4-54 16</inkml:trace>
  <inkml:trace contextRef="#ctx0" brushRef="#br0" timeOffset="71788.4135">11083 10796 223 0,'44'-3'30'0,"-3"-7"22"16,0-4-11-16,-1 2-37 15,-8 2-2-15,-2-1 1 0,-5 3-4 16,-9 3-4-16,-9 4-7 16,-7 1-35-16,0 0-78 15</inkml:trace>
  <inkml:trace contextRef="#ctx0" brushRef="#br0" timeOffset="72311.397">10772 10386 214 0,'0'-4'27'0,"0"2"17"15,0 2 1-15,5 0-30 16,-1 0-11-16,11 0 0 15,-4 0-3-15,-2 6-1 16,3 2 3-16,-3 1-1 16,0-1-2-16,-2 0 1 0,0 1-1 15,-5 1 0-15,-2-1 0 16,0 3-1-16,0 0 1 16,-2 0-2-16,-12 0 0 15,-2 1 2-15,2-4-1 16,0-4 1-16,2-3 0 15,3-2-1-15,0 0 5 16,7 0-1-16,-2 0 5 16,4 0 8-16,0-12-3 0,0-7 1 15,0-1 1 1,15-3-7-16,6-2-2 16,-3 5-5-16,-6 4-2 15,-5 7 1-15,-5 9-6 0,-2 0-25 16,0 9-89-16</inkml:trace>
  <inkml:trace contextRef="#ctx0" brushRef="#br0" timeOffset="76519.1218">12432 11782 125 0,'0'-7'87'16,"0"3"-31"-16,0-2 16 0,0 4-10 16,0 2-24-16,0 0-5 15,0 0-2-15,0 0-13 16,0 0-5-16,0 0-6 15,0 10-3-15,7 15 5 16,2 8-2-16,2 7 0 16,-1 3 2-16,-1 5-3 0,-5 2 0 15,6-1-2 1,-3-1-6-16,-5-2 5 16,0-7-3-16,-2-4-1 15,5-4 3-15,-5-8-3 0,0-5 2 16,2-3 0-1,0-9-3-15,-2-2 3 0,0-2-3 16,0-2-2-16,0 0 4 16,0 0-6-16,0 0-6 15,0 0-9-15,0-6-30 16,0-2-44-16,0 4-67 16</inkml:trace>
  <inkml:trace contextRef="#ctx0" brushRef="#br0" timeOffset="76984.9224">12741 12208 81 0,'0'0'46'0,"0"0"-55"0,0 0 25 15,2 0 7-15,7 10 6 16,0 2-11-16,3 1-1 0,-8 0 5 16,1-1-4-1,-5 3-9-15,0-5 2 16,0 2-4-16,0-3-4 16,-9-1 4-16,-8-4-2 0,6-4-3 15,2 0 3 1,-3 0 1-16,3 0 11 0,0-6 3 15,-1-9-2-15,4-1-3 16,1-5-2-16,5 5-5 16,0-1-3-16,0 7-1 15,9 0-2-15,8 1-2 16,-4 4-1-16,6 2 4 16,-6 1-5-16,-1 2 3 15,-3 0 0-15,0 0-1 16,-9 2 1-16,0 10-2 15,0 1-1-15,0-1 0 16,0 0-17-16,0-1-13 16,0-3-32-16,-2 1-58 0</inkml:trace>
  <inkml:trace contextRef="#ctx0" brushRef="#br0" timeOffset="77480.4538">12998 12229 99 0,'2'0'8'0,"3"0"-3"15,0 6 24-15,-3 6-15 16,5-1-10 0,-5 2-3-16,3-3 1 0,-5 0 1 15,0-1 2-15,0 1 9 16,-5-2 3-16,-8-1-3 16,-4-2-2-16,-4-2-1 15,8-3 5-15,-6 0-3 16,6 0-4-16,-2 0 5 15,4-11 1-15,9-1-1 0,0-7-2 16,2-1-4-16,0-1-5 16,0 0-1-16,4 2-4 15,7 5 6-15,4 5-4 16,-4 6 0-16,-2 1 1 16,1 2-2-16,-4 0 2 15,3 0-2-15,1 0-1 16,1 7 4-16,-2 5-4 15,-4 2-1-15,0 0-5 16,-5-1-33-16,0 1-37 16,0-2-97-16</inkml:trace>
  <inkml:trace contextRef="#ctx0" brushRef="#br0" timeOffset="77996.5156">13272 12229 85 0,'4'0'5'0,"4"0"25"0,-1 0 6 16,-3 4-22-16,-2 5-9 16,-2-1 3-1,0 2-7-15,0-2 1 0,0 0 4 16,0-1 0-16,0-3-1 16,0-2 8-16,-11 0-4 15,1-2 0-15,1 0-3 16,3 0 5-16,-1 0 5 15,-3 0-2-15,1-10-3 16,9-5-2-16,-4-1-2 16,4-5-3-16,0 2-3 0,0 5 1 15,0 2 2-15,0 7-3 16,4 1 4 0,5 4-4-16,3 0-1 15,-1 0 4-15,6 0-4 0,-4 4 0 16,2 6 1-16,-11 2-2 15,7-3 2-15,-11-3-2 16,0-1-4-16,0-1-5 16,0-2-29-16,0 4-47 15,0 0-94-15</inkml:trace>
  <inkml:trace contextRef="#ctx0" brushRef="#br0" timeOffset="78460.4864">13490 12201 50 0,'10'0'4'15,"-1"0"46"-15,2 0-16 16,-3 5-20-16,-6 4 0 15,-2-3 3-15,2 3-5 16,3 3 2-16,-5-2-2 16,0 2 1-16,0 3-2 0,0-3-5 15,-11 1-2 1,-6-3-3-16,-2 1-2 16,6-8 4-16,2-1 0 15,-1-2 3-15,7 0 8 0,1 0-4 16,-3-10 0-16,7-6-2 15,0-3-4-15,0-4 1 16,0 3-4-16,0 7 0 16,0 2 3-16,9 9-3 15,0 2 0-15,-7 0-1 16,10 0-1-16,-5 0 2 16,4 5-3-16,1 4 2 15,4 4 0-15,-6 0-2 16,-6-3-3-16,3-1-17 15,-3-3-28-15,5-4-30 16,-9 0-17-16</inkml:trace>
  <inkml:trace contextRef="#ctx0" brushRef="#br0" timeOffset="78852.2516">13723 12229 48 0,'2'-2'28'15,"7"0"30"-15,-3 0-21 16,-2 0-13-16,7 2-10 16,-4 0-6-16,1 0 0 15,-4 0 1-15,3 0-1 16,-3 0 5-16,3 0-6 16,-7 6 2-16,0 0 5 0,0 4-2 15,0-1-7-15,0-1-1 16,-18 3-2-16,4-6 3 15,-6 0-1-15,-1-5 4 16,2 0 7-16,3 0-3 16,4 0 4-16,12-5-1 15,-2-9-7-15,2-2 1 16,0-5-7-16,2 2-1 16,15 0 1-16,-6 7-4 15,-1 6 2-15,-1 4-1 16,-5 2-1-16,-4 0 2 15,0 0-3-15,0 10-5 0,0 7-17 16,0 2-21-16,0 3-129 16</inkml:trace>
  <inkml:trace contextRef="#ctx0" brushRef="#br0" timeOffset="79559.7671">12183 12107 233 0,'-11'0'-10'16,"6"8"9"-16,3 20 29 15,0 4-13-15,2-1-8 16,0-2-3-16,-8-2-4 16,-1-4 4-16,-2-3-2 15,-10-3 5-15,2-6 17 0,-1-3 2 16,-1-7 4-16,6-1 0 16,-2 0-8-16,4-3 6 15,5-18 0 1,4-6-6-16,-1-10 4 0,5-11-12 15,0-5-3-15,0-2-2 16,0 5-1-16,5 14 3 16,-3 8-2-16,-2 12-6 15,0 12 2-15,0 2-6 16,0 2-2-16,0 0-2 16,0 0-10-16,-2 4-5 15,-12 13-32-15,-7 5-43 0,8 10-42 16</inkml:trace>
  <inkml:trace contextRef="#ctx0" brushRef="#br0" timeOffset="79803.9256">11953 12629 212 0,'39'0'28'0,"12"-4"-23"16,7-4 35-16,-4 1-31 16,-3 2-4-16,-12 2-3 15,-16 3-6-15,-8 0-16 0,-15 0-73 16</inkml:trace>
  <inkml:trace contextRef="#ctx0" brushRef="#br0" timeOffset="80027.4383">12095 12806 396 0,'0'-5'36'0,"0"-4"-22"0,6 1 10 16,-2-1-18-16,3 6-6 15,-5 1-2-15,-2 2-15 16,0 0-27-16,0 0-61 16,-19 0-104-16</inkml:trace>
  <inkml:trace contextRef="#ctx0" brushRef="#br0" timeOffset="80908.0027">11705 12057 132 0,'-8'-18'333'0,"6"18"-324"16,2 0 13-16,0 0 19 16,0-2-27-16,0 2-8 15,0 0-7-15,0 0 3 16,0 0-2-16,0 0-1 16,8 0 5-16,3 0-4 15,-7 0 0-15,5 8 0 16,-4-2 0-16,-5 2 0 15,0 1-2-15,-7 3-1 0,-30 5 3 16,-14 3-5-16,-11 1 0 16,-9-2 4-16,-10-1-1 15,6-2 3-15,-6-3-1 16,3-2-2-16,-5-3 5 16,2-6-5-16,10-2 4 15,11 0 1-15,12 0-5 16,4 0 5-16,14-7-3 15,7-5 0-15,10 0 4 16,5 2-2-16,4-2 0 16,1-3 2-16,3 1-6 15,0 1 4-15,0 0-4 16,0 1 0-16,0 1 3 0,5 3-3 16,5 5 0-16,1 0 1 15,8 1-2-15,5 0 1 16,9-1-1-1,6 3-1-15,7 0 4 0,-9 0-4 16,0 0 1-16,-9 0 0 16,-13 0-3-16,-8 7-3 15,-7 5-2-15,0 3-11 16,-16 1 4-16,-11 4 9 16,-10-3 2-16,-3 0-1 15,-3-5 1-15,4-3 5 16,-1-1 1-16,6-6 0 0,8-2 7 15,6 0-3-15,8 0 8 16,3-4 6 0,9-13-3-16,0-3 0 15,0-4-4-15,0-5-1 0,0-5 6 16,5-3-1-16,-3-1-3 16,0 1 0-16,1-1-3 15,-3 4-2-15,0 7 0 16,0 4-5-16,0 8 2 15,0 5-4-15,0 3 0 16,0 7 1-16,0-3-2 16,0 3-4-16,0 0-3 15,0 0-7-15,0 0-15 0,0 10-22 16,0 7-26-16,-3 3-54 16,3-1-49-1</inkml:trace>
  <inkml:trace contextRef="#ctx0" brushRef="#br0" timeOffset="81208.2024">11074 11468 258 0,'0'-20'36'0,"0"12"-21"16,0 7 16-16,0 1-8 16,0 0-13-16,0 20-7 15,0 13 0-15,-7 1-1 0,-5 4 6 16,1 8 4-16,2-9-4 16,-5-2 0-16,-2-3-5 15,0-6-3 1,-10-1 2-16,1-2-8 0,-1-4-18 15,6-3-35-15,1-1-83 16</inkml:trace>
  <inkml:trace contextRef="#ctx0" brushRef="#br0" timeOffset="81824.463">10484 11885 229 0,'0'-4'61'0,"0"4"-59"0,0 0 11 15,0 0 0-15,0 0-8 16,0 4-3-16,0 9 3 16,0 7-3-16,2 9 3 15,8 11-1-15,-5 10 16 16,1 1-4-16,1 4-12 15,1 0 2-15,-4 3-1 16,5-2-3-16,-7 3 1 16,-2 2-3-16,0-4 0 15,0 1 3-15,0-5-6 16,-13-8 3-16,-10-7 0 16,-3-7-1-16,3-9 5 0,-5-7-3 15,8-8 1-15,-3-6 5 16,2-1 4-16,1 0 7 15,-1-18-4-15,-5-18-4 16,11-10 3-16,-2-13-8 16,8-11-2-16,9 3-1 15,0 1-3-15,0 11 1 16,14 17 0-16,7 9-5 16,4 8 4-16,1 9-4 15,-4-1-6-15,1 7-3 16,-4 4-25-16,-6 2-41 15,-4 0-110-15</inkml:trace>
  <inkml:trace contextRef="#ctx0" brushRef="#br0" timeOffset="145146.9563">17386 11275 3 0,'-5'0'34'15,"5"0"-7"-15,0 0-1 16,0 0-2-16,0 0-1 15,0 0-3-15,-3 0-4 16,-4-3-3-16,3 3-7 16,2 0 6-16,-3 0-4 0,5 0 0 15,0 0 3 1,0 0-2-16,0-3-1 0,0 3 1 16,0 0 1-16,0-1 3 15,0 1-2-15,0-8-3 16,7-1-1-16,4 1-2 15,1-2-1-15,-1 3-2 16,6-1-2-16,-4 0 2 16,6 0-2-16,2-4 0 15,-1 2 3-15,1-2-3 16,9 0 1-16,-2 2 0 16,-3-2-2-16,5 1 3 15,5 3-1-15,-8 0-1 0,10 4 4 16,-5-3-4-16,7 1 1 15,-7 2 0-15,8-2-2 16,-8 0 4 0,-2 1-3-16,0 0 3 0,-10-2 1 15,1 2 0-15,0 0 0 16,-3 1 0-16,-6 1-2 16,-5-1 4-16,-3 3-3 15,-4-2 0-15,0 3-1 16,0-2-1-16,0 2 0 15,0 0 0-15,0 0-2 16,0 0 2-16,0 0-1 16,0 0-1-16,0 0 2 0,0 0-2 15,0 0 1-15,0-2 0 16,0 0-1 0,0 0 1-16,-11 0-1 0,1-2-1 15,-1 0-1-15,-2-3 2 16,-2 3-1-16,4-2 2 15,-1 1-4-15,1-1 6 16,2 1-6-16,-1 2 4 16,8 0 0-16,0 0-1 15,2 3 1-15,0-3 1 16,0 3-2-16,0 0 1 16,0 0-2-16,0 0-1 0,0 0 4 15,14 0-2 1,6 0 1-16,1 0 1 15,7 0-2-15,-7 3 4 16,1 3-6-16,-1 1 3 0,0 3 1 16,-5 0-1-16,-4 3-1 15,-10 1 2-15,-2 2-2 16,0 3 2-16,0-2-1 16,-10-1-1-16,-3 1 4 15,-4 0-5-15,6-7 4 16,-8 0-1-16,13-3-4 15,-1-3 6-15,-2-2-4 0,9-2 1 16,0 1 1-16,0-1-2 16,0 0-1-1,0 0 1-15,0 0-6 16,0 3-11-16,0 1-41 0,16 1-66 16</inkml:trace>
  <inkml:trace contextRef="#ctx0" brushRef="#br0" timeOffset="146814.8739">20251 10452 111 0,'0'-2'36'16,"0"2"-15"-16,0-3 21 15,0 3-9-15,0 0-14 16,0 0-4-16,0 0-3 15,0 0 3-15,0 0 1 16,0 0-1-16,0 0 0 16,0 0-4-16,0-3-5 15,0 1-3-15,0-2-4 16,0 1 2-16,0-2 0 0,0-6-2 16,0-2 1-1,0-4-2-15,0-4-1 0,2-3 5 16,5-2-6-16,3-1 4 15,1 4-2 1,0 3 0-16,6 3 0 0,-6 7 0 16,-6-1 1-16,2 5 2 15,2 2-2-15,10 2 0 16,3-1 0-16,8 3-2 16,10 0 2-16,-1 0-2 15,4 0 2-15,-3 0 2 16,-6 7-2-16,-2-2 1 15,-6 0 1-15,-13 0-2 0,-3-3 2 16,-8 0-1 0,-2-1-1-16,0-1 2 15,0 0-2-15,0 0 1 0,0 0 0 16,-14 0 0 0,-7 4 1-16,-9 3-4 15,-11 1 1-15,0 2 1 0,-6-1-5 16,4 1 5-16,4-2 1 15,6 3 0-15,1-1 0 16,4-3 0-16,8-3-1 16,-1 0 3-16,2-4-3 15,6 0 2-15,-6 0-1 16,8 0 0-16,2 0 1 16,-1-3 0-16,6-7-1 0,4-4 6 15,-5-3-3 1,5 3-1-16,0-3 1 15,-2 0-3-15,2 1 3 16,0-2-5-16,0-4 1 0,9-4 5 16,3-3-5-16,4-2 1 15,-2-2 1-15,-3 1-1 16,-2 6 1-16,1 5-1 16,-10 6-1-16,2 5 3 15,-2 3-3-15,0 4 1 16,0 1 0-16,0 2-1 0,0 0 2 15,0 0-2 1,0 0-2-16,0 0 5 16,0 0-4-16,0 10 2 15,0 11 0-15,0 3 0 0,0 8 2 16,-2-2-4 0,-6 4 2-16,6 2 2 0,-9 5-4 15,2-2 1-15,-5 2 2 16,-2-2-2-16,-3-6 1 15,4-5 0-15,-6-7-1 16,2-5 3-16,-1-6-3 16,1-2 1-16,6-3 1 15,-4-5-2-15,6 0 2 16,1 0-1-16,1 0-1 16,0 0 0-16,5 0-7 15,4-5-8-15,-6 0-39 16,4 0-35-16,2 1-26 15</inkml:trace>
  <inkml:trace contextRef="#ctx0" brushRef="#br0" timeOffset="147092.4433">20461 9936 184 0,'0'-5'61'16,"0"3"-31"-16,0-1 30 0,0 3-40 16,0 0-16-16,0 0-2 15,0 0-4-15,0 0-4 16,-9 0-3-16,-8 9-4 15,2 4-16-15,-2 1-74 16,-4 0-34-16</inkml:trace>
  <inkml:trace contextRef="#ctx0" brushRef="#br0" timeOffset="147434.4426">19947 10003 111 0,'0'-2'73'0,"7"2"-30"16,3 0 34-16,1 0-32 15,0 0-22-15,-1 17 5 16,1 9-9-16,-4 7-3 15,-5 5-6-15,-2-1-5 16</inkml:trace>
  <inkml:trace contextRef="#ctx0" brushRef="#br0">20016 10185 456 0</inkml:trace>
  <inkml:trace contextRef="#ctx0" brushRef="#br0" timeOffset="149954.6015">19832 9587 119 0,'14'-6'71'16,"2"6"0"-16,-2 0 18 15,-5 0-35-15,0 0-18 16,-1 0-7-16,-6 0 0 16,0 0-12-16,3 0 5 15,-5 0-8 1,2 0-4-16,-2 0-3 0,0 0-6 16,0 0 1-16,0 0-2 15,-19 12-1-15,-1 2 4 16,1 1-5-16,6-2-1 15,3 1 4-15,1 1-5 0,0-3 0 16,7-2 2 0,0-4-4-16,2 1 3 0,0-1-4 15,0-4 3-15,0-2 4 16,13 0-3-16,8 0 3 16,7 0-2-1,-4 0-4-15,2-2 2 0,-7-1-3 16,-13 0 2-16,1 3 5 15,-7 0-3-15,0 0 2 16,0 0 0-16,0 0-2 16,0 0 4-16,0 6-3 15,0 4 0-15,0-1 1 16,-9 1-8-16,-2-1-2 0,-8 1 5 16,0 0 0-16,6-1-3 15,2-4-10 1,1 0-14-16,3 0-13 15,5-1-35-15,-7 3-31 0</inkml:trace>
  <inkml:trace contextRef="#ctx0" brushRef="#br0" timeOffset="151751.2317">19761 10101 101 0,'2'-5'69'16,"-2"5"-5"-16,0 0-9 16,0 0-33-16,0 0-11 15,0 5-8-15,0 12 7 16,0 9 2-16,0-1 0 15,0-1-2-15,-2 2-6 16,0-6-1-16,-5 1 1 16,-3-4-4-16,1-5 1 15,0-4 2-15,-5-4-2 16,1-2 1-16,-4-2-2 16,4 0 0-16,-4 0 4 15,6 0-6-15,2-14 2 16,5-5 3-16,-4-3-3 0,6 0 2 15,2 3-2-15,0 7 0 16,0 2 3-16,0 6-3 16,0 1 0-16,0 3 2 15,0 0-4-15,0 0 4 16,0 0-4-16,0 10 1 16,0 4 4-16,0-2-5 15,0 3 1-15,-9-3 2 16,-2 0-2-16,-6-3 2 15,4-3-1-15,-6-2-1 16,8 1 5-16,-6-5-5 0,8 0-1 16,2 0 4-16,0 0-2 15,5 0 1-15,2-12-2 16,0 7-1-16,0-2 6 16,0 5-5-16,0 2 0 15,0 0 1-15,0 0-2 16,0 2 2-16,0 10 2 15,-9 1-5-15,-8 0 7 16,2-1-5-16,-4-1 1 16,-1-3 2-16,1-4-3 15,0-2 3-15,8-2-2 16,7 0-1-16,-3 0 5 16,7 0-4-16,0 0 3 0,0-10-1 15,0-1-2-15,0 3 2 16,0 2-1-16,0 4 2 15,0 2 1-15,0 0-5 16,0 0 1-16,-10 2 2 16,-3 6-3-16,-4-2 2 15,4-2 0 1,-4 1-2-16,8-5 6 0,5 0-5 16,2 0 3-16,-3 0 2 15,5 0 1-15,-2 0-1 16,2-10-4-16,-3-3-2 15,-2 1 4-15,3 1-3 0,-5 1 1 16,3 3-1-16,-5 4 0 16,1-2 1-16,4 3-1 15,-3 2-2-15,3-2 4 16,-6 2-3-16,3 0 0 16,-2 0 3-1,5 0-3-15,-3 0 2 0,-5 4-1 16,3 7-2-16,-2 1 6 15,1 2-7-15,1 3 4 16,5-5 1-16,-3 1-4 16,7-5 5-16,0 0-2 15,0-4-3-15,0 1 5 16,0-3-5-16,0 2 4 0,11 1-1 16,8-4 0-16,1 3 1 15,1-1 1-15,0 1-3 16,-1 1 5-1,-3 0-5-15,-6 3 0 0,-7 1 2 16,4-2-2-16,-8 6 1 16,0 3 2-16,0 3-3 15,0 3 3-15,-8-5-3 16,-1 2 1-16,-4 0 0 16,1 0-1-16,-6-2 2 15,-1-4-1-15,-2 1-2 16,-1-2 5-16,-8-4-4 15,0-4 2-15,0-2 0 16,-3-2-3-16,3 0 3 16,3 0-2-16,6-6 1 15,7-14 4-15,-2 1-2 16,14-8 3-16,0-9 0 0,2 0-4 16,0-5 3-16,2 0 0 15,16 2-3-15,-4 2 7 16,5 4-9-16,-10 1 1 15,2 8 0-15,-2 2-2 16,-9 7 1-16,3 1-6 16,-3 7-19-16,0 0-34 15,0 5-79-15,0 2-101 16</inkml:trace>
  <inkml:trace contextRef="#ctx0" brushRef="#br0" timeOffset="152023.4467">19342 9844 308 0,'0'-7'47'0,"0"5"-6"15,0 0 3-15,0 2-29 16,0 0-14-16,0 0-3 16,0 0 4-16,0 0-6 15,0 0-3-15,0 4-21 0,0 8-39 16,-7 10-46-16,-4 4-4 16</inkml:trace>
  <inkml:trace contextRef="#ctx0" brushRef="#br0" timeOffset="152291.2768">19234 10757 234 0,'0'-5'119'0,"11"-3"-109"16,-2 2 44-16,-1 0-25 15,-8 4-16-15,0 0-10 16,0 2-1-16,0 0-11 16,0 0-8-16,-12 0-48 15,-4 8-85-15</inkml:trace>
  <inkml:trace contextRef="#ctx0" brushRef="#br0" timeOffset="155014.6717">18661 9924 205 0,'-10'-10'64'16,"3"6"-38"-16,5 4 32 15,2 0-35-15,0 0-16 0,0 2-3 16,0 15 8-1,0-1 8-15,2 4-7 0,5 1 3 16,3 2-1-16,-8 4-3 16,3 4-3-16,-5 5-4 15,0 1-2-15,0 6 4 16,0 3-5-16,0 2 2 16,-5 1 1-16,-7 1-3 15,3-5 2-15,-2-4-4 16,1-5 0-16,-1-7 5 15,2-5-8-15,7-7 3 16,-6-5 3-16,8-3-6 16,0-7 3-16,-2-2-6 15,2 0-20-15,-2 0-20 0,-5 0-41 16,7-11-67-16</inkml:trace>
  <inkml:trace contextRef="#ctx0" brushRef="#br0" timeOffset="156077.2041">18488 9985 198 0,'0'-3'67'15,"0"2"12"-15,0 1-27 16,0 0-30-16,0 0-15 16,0 0-6-16,0 0-2 15,0 1 5-15,0 11-7 16,0 3 3-16,0-2 3 15,0-1-5-15,0-2 4 16,0 3-2-16,-9-5 0 16,-1 1 3-16,-1-1-3 15,0-1 2-15,-6-2 1 16,2 2-2-16,-4 0 0 0,-2 3 1 16,-1-3-4-1,1 3 7-15,-3 2-6 0,3 0 1 16,8-2 2-16,4-3 1 15,5 0-1-15,4-2 2 16,0-3-6 0,0 0 6-16,0-1-5 0,0 1 2 15,0 1 0-15,6-3 0 16,10 2 0-16,-4-2 0 16,8 0-2-16,3 2 6 15,5-2-7-15,2 2 0 16,-9-2 4-16,-1 3-4 15,-1 0 2-15,-8 1 0 0,-9-1-3 16,-2 1 4-16,0-1-4 16,0 2 1-16,0 5 1 15,-11 2-2-15,-8 5 3 16,4-3 0-16,-11 3-2 16,5-5 5-16,1-1-6 15,-3-3 2-15,-5-2 2 16,5-2-3-16,1-1 2 15,-2-3 0-15,8 0-2 16,-2 0 4-16,-1 0-2 16,8 0-1-16,1-3 3 15,6-5-3-15,-3-2 2 0,5-1 1 16,-3-1-3 0,5 0 6-16,-2-1-5 0,2-1 0 15,0-3 3-15,0-2-2 16,0-1 3-16,0-6 1 15,7 0-3 1,-3-8 8-16,1 2-8 0,-1-3-1 16,-4 3 3-16,0 10-4 15,0 6 0-15,0 5 1 16,0 5-5-16,0 2 6 16,0 4-8-16,0 0-4 15,0 0 0-15,0 0-16 16,-9 0-27-16,-2 14-55 0,1 6-76 15</inkml:trace>
  <inkml:trace contextRef="#ctx0" brushRef="#br0" timeOffset="156342.9259">18297 10558 337 0,'0'0'3'16,"0"0"3"-1,0 0 16-15,0 0-17 0,0 0-3 16,0 0-7-1,-2 0-18-15,-8 0-32 0,1 0-39 16,0 0-56-16</inkml:trace>
  <inkml:trace contextRef="#ctx0" brushRef="#br0" timeOffset="156603.1703">18345 9734 147 0,'0'-8'84'0,"0"6"-45"15,0 2 26-15,0 0-36 16,0 0-23-16,0 0-7 15,0 0-4-15,0 0 1 16,0 4-28-16,0 11-39 0,-18 7-47 16</inkml:trace>
  <inkml:trace contextRef="#ctx0" brushRef="#br0" timeOffset="156894.8987">18081 10164 77 0,'0'0'121'0,"0"0"-101"16,0 7 44-16,-2 7-14 15,-6 8-17-15,-1 7-5 16,0 3-17-16,-3 1 2 15,-1-2-4-15,-4 0-4 16,6-4 1-16,2-6-4 0,-3-2-2 16,3-7 2-16,7-7-3 15,-5 0-9 1,5-5-36-16,0 0-73 0,-6 0-32 16</inkml:trace>
  <inkml:trace contextRef="#ctx0" brushRef="#br0" timeOffset="157826.4713">17777 10270 183 0,'0'-2'34'16,"0"-1"9"-16,0 0 2 16,0 1-34-16,0-2-10 15,-2-2 2-15,-1-1-4 16,-4-1 0-16,-2-3 2 16,0-6-2-16,-1-2 1 15,4-9-1-15,-3-2-1 16,2-4 4-16,4-2-2 15,3 2 1-15,0 2 1 0,0 8-3 16,0 5 7-16,0 3-1 16,12 7-2-16,6 2 3 15,-2 2-6 1,12 1 1-16,0 0 0 0,-3 2-1 16,3 0 3-16,-8 2 2 15,-8 0 5-15,-3 0 7 16,-7 0-9-16,-2 0-4 15,0 0 1-15,0 0-2 16,0 0 3-16,-11 2-6 16,-10 8-1-16,2 5 3 15,-1 7-5-15,-3 8 0 16,0 3 5-16,-3 1-7 0,4 0 5 16,-1-3-1-16,2-7-3 15,0-2 8 1,1-6-6-16,1-3 2 15,1-6 1-15,-1 0-1 0,3-5 1 16,2-2-2-16,5 0 0 16,7 0 4-16,-3 0-4 15,-2-11 1-15,5 1 1 16,-3 3-2-16,5 2 4 16,0 5-5-16,-2 0 0 15,2 0 3-15,0 0-6 16,-4 4 3-16,-6 6 3 0,-1 0-2 15,-8 1 2 1,-1-3-2-16,-1-3 0 16,-5-2 4-16,6-1-4 15,4 0 0-15,-1-2 3 16,8 0-3-16,7 0 3 16,2-4 0-16,0-11-4 0,0 0 5 15,11-2-4-15,10 2 1 16,0 5 1-16,-3 6-1 15,1 4 4-15,-8 0-1 16,-8 6-1-16,-3 15 2 16,0 6-2-16,-21 4 3 15,-2 0 9-15,-7 0-11 0,0-2 3 16,0-4-5 0,0-4-2-16,9-5 4 15,3-4-5-15,6-5 0 16,10-4-20-16,2 0-27 0,0-1-46 15,0 5-29-15</inkml:trace>
  <inkml:trace contextRef="#ctx0" brushRef="#br0" timeOffset="158035.5009">17645 10539 251 0,'8'0'89'16,"-6"0"-85"-16,5 0 51 0,-7-4-25 15,0 3-27-15,0-2-1 16,0 1-17-16,-7 2-20 16,-7 0-44-16,-4 0-42 15</inkml:trace>
  <inkml:trace contextRef="#ctx0" brushRef="#br0" timeOffset="158262.3521">17358 10606 54 0,'0'-2'166'16,"7"-3"-146"-16,16 0 53 15,0 5-19-15,7-5-37 16,0 3-8-16,-12 0-6 16,-6 2-3-16,-5 0-11 15,-7 0-43-15,0 0-55 16,0 0-57-16</inkml:trace>
  <inkml:trace contextRef="#ctx0" brushRef="#br0" timeOffset="158711.1384">17185 10171 175 0,'0'-2'48'15,"0"-1"-40"-15,0 3 53 16,0 0-33-16,0 0-24 16,0 0-2-16,11 0 2 15,1 0-6-15,2 0 7 16,-2 7-5-16,-1-2 0 16,-4 2 2-16,-3 0-2 0,-4-1 0 15,0 0 2-15,0 0-2 16,0 1 2-16,-9-3 0 15,-12-3-4-15,3-1 1 16,4 0-5-16,3 0 4 16,2 0 3-16,7 0-2 15,2 0 6-15,0-5-6 16,0-8 2-16,11-1 5 16,8 0-7-16,-6 4 2 15,1 4-1-15,-5 0-2 16,-2 4 2-16,-5 2-11 15,-2 0-32-15,0 0-39 0,0 0-73 16</inkml:trace>
  <inkml:trace contextRef="#ctx0" brushRef="#br0" timeOffset="159086.539">17008 9990 166 0,'-5'-4'22'0,"5"3"18"15,0-2 23 1,0 3-35-16,0 0-17 15,0 0 0-15,0 0 2 0,0 0 5 16,0 15 1-16,-4 12-5 16,-7 9 11-16,-4 12-6 15,4 8-8-15,1 2 3 16,8 2 0-16,2-3-3 16,0-7-2-16,0-7-8 15,0-8 2-15,10-7-4 16,1-9 0-16,-4-6-7 0,-5-5-34 15,0-6-38-15,-2 4-98 16</inkml:trace>
  <inkml:trace contextRef="#ctx0" brushRef="#br0" timeOffset="176530.9283">12745 2201 43 0,'0'-5'26'0,"0"5"-2"15,0 0 10-15,0 0-21 16,0 0-7-16,0 0 0 16,0 0 12-16,0 0-4 15,0 0 4-15,0 0 0 16,0 0-4-16,0 0 2 16,0 0-4-16,0 0-5 15,0 0 5-15,0 0-11 0,0 0 1 16,0 0-1-1,0 0-1-15,0 0 0 16,0 0 2-16,0 0-4 16,2 0 7-16,3 0-5 15,-3 9 2-15,0 6 36 0,3 4-34 16,-3 1 2-16,-2 2-1 16,0 3-5-16,0 4 5 15,0 0-3-15,0 2-1 16,0 2 1-16,0-1-2 15,0-3 6-15,0-1-4 0,0-1 0 16,0 0 3 0,0 0-2-16,3-2 0 0,-1-2 0 15,-2 2-4 1,0 0 3-16,0-2-1 16,0-1-2-16,0-1 6 15,0-2-6-15,0-1 2 0,0-2 1 16,0 1-3-16,0-2 4 15,0 1-3-15,0-3-2 16,0 1 8-16,0 1-7 16,0-1 2-16,0 4 2 15,5-3-5-15,-3 2 5 16,0 3-1-16,-2 1-1 16,5-2 7-16,-5 2-4 15,2 1 2-15,-2 0-1 16,0 0-2-16,2 1 3 15,-2-3-3-15,0 1-4 16,2 1 6-16,3 0-6 16,0-1 2-16,0 1 0 0,-3 3-1 15,0 0 3-15,3 0-3 16,-3-3-3-16,0-2 8 16,0-3-6-16,-2 2 1 15,0-2 1-15,0 3-2 16,0 4 3-16,8 0-1 0,-6 0 14 15,5-5-4 1,-3 4-14-16,1-2 6 16,-3-1 0-16,0-2-5 15,-2-4 4-15,0 1-2 0,5-3-2 16,-5 2 5 0,0 1-4-16,0-5 0 0,0 3 3 15,0-5-3-15,0 0 3 16,0-2-3-16,0-1-1 15,0-1 6-15,0 1-6 16,0-2 2-16,0 3 1 16,0-1-1-16,0-4 1 15,0 1-2-15,0-2-1 16,0 0 7-16,0 0-6 16,0 0 2-16,-5 0 4 15,-4 0-6-15,-7 0 2 16,-9 0 0-16,0 0-4 15,-12 0 8-15,-3 0-7 0,-3-5 2 16,-6-4 1-16,-1 3-3 16,-3-5 3-16,4 3 0 15,4 2-3-15,-2 0 6 16,6 2-6-16,-3 1 2 16,1-1 2-16,-4 0-3 15,2-2 1-15,-2 2 1 16,-3-3-4-16,-3 3 6 15,-5-1-5-15,5 1 1 16,-1-1 2-16,-2 3-2 16,10 0 2-16,0 2 0 0,4 0-3 15,3 0 6 1,5 0-6-16,-3 0 2 0,3 0 1 16,-8 0-2-16,1 0 2 15,-6 0-2-15,2 0-1 16,-2 0 6-16,4 0-6 15,-4 0 1-15,-5 0 2 16,8 0-2-16,-2 0 2 16,9 0-1-16,2 0-3 15,3 2 7-15,2 5-5 16,5-2-1-16,-3 2 4 16,1-3-4-16,4 0 3 15,-7-2 0-15,-4-2-4 0,-8 0 6 16,-6 0-8-16,-5 0-9 15,-3 0 20-15,3 0-6 16,-7 0 1 0,0 0 2-16,-2 0-5 0,2-2 8 15,6-5-6-15,3 6 0 16,2-2 2 0,10-1-3-16,-2 0 2 0,11 0-1 15,3 2-2-15,1 0 6 16,3 2-6-16,-5-2 1 15,6 2 2-15,-6 0-2 16,-2 0 1-16,0 0 0 0,3 0-2 16,-3 0 5-1,-5 0-4-15,3 4 0 0,2-4 2 16,-2 0-2-16,4 0 3 16,7 0-2-16,-2 0-2 15,0 0 6 1,5-4-6-16,-1-7 3 0,8 1 10 15,2 1-6-15,-1-5 7 16,8 2-1-16,-5-7-11 16,5 0 9-16,0-3-8 15,-3-7 1-15,0-6 3 16,3-2 0-16,-3-4 0 16,1-3-2-16,-1 2-4 0,1-1 7 15,-3 1-9-15,7 0 2 16,-3 4 3-16,1-4-3 15,-3 3 1 1,3 4 1-16,0-1-5 0,0 6 10 16,-3 2-9-1,3 2 1-15,0 2 22 0,-3 4-13 16,5 1-6-16,0 0 0 16,-3 0-6-16,-1 6 11 15,4-3-8-15,-5-1-2 16,1-2 9-16,-1 0-7 15,-7-1 2-15,3 1 0 16,0 0-4-16,3-1 10 16,0 1-8-16,2 2-2 15,-1-1 9-15,5 3-9 16,0-3 4-16,0 3 0 16,0-2-3-16,0 3 6 0,-2 4-4 15,0-2-1-15,2-3 5 16,0 3-5-16,-2-3 3 15,-1 0-1-15,1 2-3 16,2-2 7-16,0-2-5 16,0 0-1-16,0 3 4 15,-4-1-3-15,-1 1 1 16,5 2 1-16,0-1-3 16,-3 2 5-16,1-1-4 15,2-2 0-15,-2-3 3 16,2 1-4-16,0-3 2 15,-5 2 2-15,5 0-5 0,0 3 9 16,0-1-10 0,0 5 2-16,0 3 5 0,0 0-5 15,-2 5 3-15,2-1-1 16,-2 3-3-16,2-3 6 16,0 1-4-16,0 0-1 15,0-3 5-15,0 3-5 16,0 0 1-16,0-1 2 15,0 3-4-15,0-3 6 16,0 3-6-16,0 0-1 16,0-2-1-16,0 2-17 15,0 0-8-15,0 0-5 16,-5 0-22-16,1 2-32 0,-6 17-41 16,3 8-46-16</inkml:trace>
  <inkml:trace contextRef="#ctx0" brushRef="#br0" timeOffset="178622.0777">9294 2667 31 0,'0'4'33'0,"0"-4"-2"16,0 0 27-16,0 0-30 16,0 0-18-16,0 0 8 15,0 0 4-15,0 0 2 0,0 0 5 16,0 0-9-16,0 0-6 15,0 0 0-15,0 0-7 16,0 0-4 0,0-4 2-16,0-7-2 0,0 1 10 15,0-1-7-15,0 6 3 16,0 1 1-16,0 1-7 16,0 3-1-16,9 0-1 15,3 0-4-15,9 0 3 16,-1 0-4-16,4 3 3 15,-1 2 4-15,2-1-4 16,0 1 0-16,-2-3 3 16,-2-2-4-16,-10 0 6 0,1 0-6 15,-5 0 1-15,-5 0 6 16,7 0-6-16,3 0 1 16,2 0 4-16,2 0-7 15,4-2 4-15,8 2-4 16,0 0-1-16,-3 0 5 15,5 4-4-15,-2 4-1 16,-3 0 2-16,-5-1-2 16,-1-3 2-16,-8 0-1 15,4-4 1-15,-4 0 5 16,3 0-4-16,4 0 3 16,3 0 4-16,2-4-6 0,2-3 2 15,0 2-3-15,1 1-2 16,-1 0 5-16,1 4-4 15,-3 0 1 1,-3 0 1-16,-6 0-2 0,2 0 4 16,-4 0-4-16,-3 0 0 15,2 0 6-15,1 0-6 16,-1 0 2-16,8 0 3 16,-1 0-3-16,5 0 1 15,3 1-2-15,-3 3-2 16,-1 3 7-16,6-2-6 15,-5 2 2-15,3-2 1 16,-5-4-2-16,-1 1 3 0,-4-2-2 16,-2 0 0-1,2 0 8-15,0 0-6 16,-2 0 2-16,4 0-2 16,-1 0-2-16,4 0 1 0,-1 0-2 15,1 4-1-15,-6 1 7 16,6-1-8-16,-2-3 3 15,-1 2 3-15,3-3-5 16,-2 0 4-16,3 0-2 16,-1 0-2-16,2 0 5 15,-5 0-4-15,10 0 1 16,-5 0 0-16,3 0 0 0,1-3 0 16,-1 2 0-1,-1-3-2-15,0-3 4 16,0 3-2-16,-4-4 0 15,0 2 0-15,2-2 0 0,-2 0 1 16,-5 1-2 0,0 5-1-16,-7 2 5 0,1 0-4 15,1 0-2-15,5 0 4 16,0 0-2-16,-2 0 2 16,2 0-1-16,-4 0-1 15,-5 0 4-15,4 0-3 16,-2 0 0-16,3-2 1 15,1-3-2-15,-1 4 2 16,4 1-2-16,3 0-1 16,4 0 4-16,-1 0-4 15,8 0 2-15,0 0 2 16,-7 0-4-16,5 0 4 0,-7 0-2 16,-1 0-3-16,-1 0 7 15,-6-3-5-15,6 2 1 16,-3 1 0-16,0 0-2 15,10 0 4-15,-1 0-2 16,5 0-3-16,2 0 6 16,-2 0-3-16,0 0-2 15,5 0 4-15,-8 0-4 16,-1-3 4-16,-4 2-4 16,-1 1 0-16,0 0 6 15,-3 0-6-15,-4 0 0 16,4 0 4-16,-6 0-3 0,4 0 2 15,-2 0-1-15,6 0-2 16,1 0 6-16,0-5-6 16,7 1 2-16,-6 1 2 15,4 2-5-15,-3 1 4 16,-10 0-2-16,4 0-3 16,-6 0 8-16,1 0-8 15,-3 0 2-15,0 4 3 16,-1 0-3-16,-4 1 3 15,5-4-1-15,2 2-1 16,6-3 6-16,-1 0-7 16,9 0 2-16,-2 0 2 15,-2 0-2-15,-1 0 0 0,1 0 0 16,-2 1-3-16,-8 3 7 16,10 1-7-16,-5-1 2 15,-2 0 2-15,2-1-2 16,-2-2 2-16,-3 2-1 15,1-3-2-15,-3 0 7 16,2 1-6-16,4-1-1 16,0 0 5-16,2 0-6 15,6 3 5-15,-3-2-1 16,6 2-5-16,-1-3 9 16,-4 0-7-16,4 0 0 15,-4 0 5-15,-5 0-3 0,-7 0 0 16,0 0 1-16,-7 0-3 15,-2 0 5-15,0 0-4 16,0 0-3-16,0 0 1 16,0 4-42-16,0 6-58 15,-4 2-73-15</inkml:trace>
  <inkml:trace contextRef="#ctx0" brushRef="#br0" timeOffset="181210.8011">9502 3072 56 0,'-3'-8'68'0,"3"2"10"15,0 3-8-15,0 3-27 16,0 0-12-16,0-3-6 16,0 3-3-16,0 0-11 15,0 0 1-15,0-2 2 0,0 2-7 16,0 0 1-16,0 0 0 16,0 0-6-16,0 0 3 15,0 0-6-15,0 0 0 16,0 0 6-16,0 0-8 15,0 0 1-15,0 2 3 16,5 15 0-16,-1 3 2 16,3 7-1-16,-2 2-3 0,0-1 6 15,-3-1-7 1,0-1 3-16,3-6 1 16,-1-6-4-16,-4-1 4 15,5-6-5-15,-3-1-21 0,-2-4 2 16,0-2-19-1,0 4-33-15,0-4-30 0,0 6-48 16</inkml:trace>
  <inkml:trace contextRef="#ctx0" brushRef="#br0" timeOffset="181591.2243">9686 3033 56 0,'0'-2'82'15,"0"0"-24"-15,0 0 10 16,0 2-49-16,0 0-10 15,0 0-2-15,0 0-1 16,0 0-1-16,0 11 0 16,0 6 14-16,0 12-18 15,0 0 10-15,2-1-5 16,0 2-3-16,0-2 1 16,3-3 0-16,-2-4-4 15,-1-6 2-15,-2-3-2 16,0-9-2-16,5 2 2 0,-5-3-38 15,0 0-36-15,0 2-25 16,0 2-53-16</inkml:trace>
  <inkml:trace contextRef="#ctx0" brushRef="#br0" timeOffset="181982.9014">9518 3212 11 0,'0'0'43'16,"0"0"-18"-16,0 0-2 15,0 0 3-15,0 0 3 16,5 0-3-16,8 0-1 16,1 0 4-16,6 0-2 15,4-3-1-15,3-1 2 16,1-1-9-16,-5 4-7 15,-3-1-7-15,-5 0-7 0,-9 2-1 16,-1 0-24-16,-3 0-50 16,-2 0-25-16</inkml:trace>
  <inkml:trace contextRef="#ctx0" brushRef="#br0" timeOffset="182618.45">9976 3269 81 0,'0'0'15'0,"0"0"1"0,0 0-10 15,-2 0-6 1,-6 0-4-16,6 3 1 15,-7 2 6-15,0 0-3 0,-3-3 0 16,-1 2 9-16,-2-4-7 16,4 1 1-16,-2 2 7 15,3-3-2-15,3 0 8 16,1 0 7-16,3 0 13 16,1-3 7-16,2 0-12 15,0-1-13-15,0 4 4 16,0 0-2-16,0 0-3 15,0 0-11-15,0 0-6 16,0 0 3-16,0 0-5 16,0 0 2-16,0 0 0 15,0 0-1-15,0 7 4 0,0 10-4 16,0 2 0 0,0 2 8-16,0-3-4 0,0-3 0 15,0-3-1-15,-2-2-2 16,-1-1 3-16,3-6-4 15,0 0 1-15,0-3 1 16,0 0-9-16,0 0-32 16,0 0-25-16,0 0-30 15,-5 2-44-15</inkml:trace>
  <inkml:trace contextRef="#ctx0" brushRef="#br0" timeOffset="183466.457">10180 3242 145 0,'0'0'17'16,"0"0"64"-16,0 0-42 16,0 0-31-16,0 0 6 0,0 0-12 15,0 0-7-15,0 0-1 16,0 0 1-16,-2 0 4 16,-7 0 2-16,-2 0-1 15,1 3 4-15,1-2-4 16,0 1 1-16,2-2 6 15,-2 0-1-15,4 0 6 16,-4 0 2-16,3-2 5 16,-4-6-2-16,1-4-9 15,-2 2-2-15,1-4 4 16,1 3-5-16,0-2 0 16,-1-1-2-16,1-1-2 15,7 3 2-15,-5 2-1 0,7-4-3 16,0 2 8-16,0 0-5 15,0 0 2-15,0-3 0 16,0 5-4-16,0-3 6 16,0 3-7-16,9 2-2 15,2 1 8-15,-1-1-7 16,1 2 3-16,-2 0 0 16,6 1-2-16,-2 0 3 15,-3 1-3-15,-6 1-1 16,3 3 5-16,-5 0-8 15,5 0 4-15,0 0-1 16,0 0 0-16,2 0 4 0,2 4-2 16,-1 3-3-16,6-1 6 15,-2 0-5-15,-3-2 2 16,-4 2 2-16,1 3-6 16,-6 1 4-16,-2 3-2 15,0 3-1-15,0 3 6 16,0 3-5-16,0-1 4 15,0-2 0-15,-8-3-4 16,6-3 5-16,-5-1-4 16,7 1-2-16,-4-7 8 15,2 2-7-15,-3-3 3 16,1-1 0-16,-4-1-5 16,-1-1 0-16,0 1-3 0,-1-3 0 15,6 2 4-15,-5 0-15 16,2-2-3-16,5 0-3 15,-6 0-21-15,4 0-18 16,-3 0-23-16</inkml:trace>
  <inkml:trace contextRef="#ctx0" brushRef="#br0" timeOffset="191085.791">14519 1087 13 0,'0'-4'60'0,"0"4"-13"15,0 0-4-15,0-2-1 16,0 2 4-16,0 0 0 16,0-3-16-16,0 3-7 15,0 0-2-15,0 0-9 16,0 0-6-16,0 0-2 16,0 0-6-16,0 0 4 0,0 7-4 15,0 5 0-15,0 5 5 16,0 0-4-1,0 3-1-15,0 6-6 16,5 8 5-16,-5 3 6 0,3 7-4 16,-3 1 0-16,0 3 3 15,0 0-2-15,0-1 0 16,0 5 0-16,0-7-3 16,0-1 4-16,0-6-10 15,-8-8 0-15,6-2 5 16,-2-11-11-16,-1-3-7 15,3-6-27-15,-5-2-21 0,5-2-35 16</inkml:trace>
  <inkml:trace contextRef="#ctx0" brushRef="#br0" timeOffset="195310.2146">14761 1066 48 0,'0'0'47'0,"0"0"-9"0,0 0-16 15,0 0-6-15,0 0 4 16,0 0-8-16,0 0 0 16,0 0-5-16,0 0-6 15,0 0 7-15,0 0 3 16,0 0-2-16,0 0 5 16,0 0-3-16,0 5-2 15,0 2-3-15,0 5-6 16,0 10 4-16,0 4-2 15,0-1-1-15,0 1 6 16,0 0-7-16,0-6 1 16,0 1 2-16,0 0-4 0,0 0 3 15,0-2-3-15,0-1 0 16,0-3 5-16,0-6-6 16,0 3 3-16,0 0 0 15,0 3-2-15,0 1 3 16,0 3-3-16,0-6-1 15,0-1 5-15,0 0-5 16,0-2 2-16,0 1 2 16,0-3-3-16,0-1 4 15,0 0-3-15,0 1-3 16,0 1 8-16,0-1-6 16,0 3 1-16,0-3 1 15,0 2-2-15,0 3 3 0,0-3-3 16,0 1 0-16,0-3 4 15,0 0-5-15,0 0 3 16,0 2 0-16,0 1-2 16,0-3 2-16,0 0-1 15,0-1-1-15,0 0 5 16,0 0-7-16,0 1 3 16,0 1 1-16,0-1-2 15,0-2 2-15,0 2-1 16,0 1-2-16,0 3 7 15,0-2-8-15,0 0 3 16,0 2 2-16,0-2-5 0,0-1 7 16,2 3-4-16,6-2-4 15,-6-3 8-15,-2-2-5 16,7 0-1 0,-5-1 5-16,-2-3-4 15,2 1 3-15,3 0-2 0,-3 3-1 16,0 0 5-16,8-5-5 15,-3 7 3-15,-3-2 2 16,5-2-1-16,1 1 2 16,-1-1-3-16,0 1-3 15,1 2 6-15,-6-2-6 16,7 1 2-16,-2-4 1 16,6 1 2-16,-2 3 5 0,1-3-3 15,2 2 12 1,-2 2 0-16,-5 0-18 0,0 1 0 15,-1-1 1-15,-4 0-2 16,1 2 2-16,-1 1-1 16,-2 0-1-16,5 0 5 15,1-1-6-15,-4 0 2 16,5 1 3-16,-7-1-4 16,5 0 2-16,-5 3-1 15,6-1-4-15,-6 1 9 16,5 1-7-16,-3 0 2 15,3 1 1-15,-5 1-2 16,8 3 2-16,-8-3-1 16,5 3-3-16,0 0 8 0,-3-1-6 15,-2-1 0-15,8-1 4 16,-5 3-3 0,-1-2 5-16,3 1-4 0,-3 0-2 15,4 1 5-15,1 0-5 16,-5 1 2-16,3-2 4 15,1 3-5-15,-4-2 2 16,-2 0 0-16,3 0-2 16,-1 0 8-16,1 2-7 15,-1 0 2-15,-2 1 3 16,4-1-3-16,-2 0 2 0,-4 0-2 16,7-4-2-16,-5 2 5 15,-2 0-6 1,0 2 1-16,0-1 2 15,0 3-2-15,0-1 9 0,0-1-3 16,0 0-7-16,0 1 8 16,0 2-8-16,0-3 1 15,0 3 4-15,0-1-3 16,0-1 3-16,0-1-1 16,0 2-4-16,0-1 8 15,0-1-7-15,0 0 1 16,0-1 3-16,0-1-5 15,0 0 5-15,0 1-2 0,2-2-4 16,3 1 7 0,-3 0-7-16,0 2 1 15,-2-2 3-15,0 2-3 16,0 3 2-16,0-5-1 0,0 5-3 16,0-2 8-16,0-2-7 15,0 1 0-15,0-2 4 16,0 0-4-16,6-3 2 15,-6 1 0-15,2-3-4 16,-2-2 9-16,0 1-7 16,0-1 0-16,0-2 4 15,0 1-4-15,0-3 2 0,0-1-1 16,0-4-2 0,0 6 7-16,0-3-7 15,0 1 1-15,0 0 3 16,0-1-3-16,0-1 2 0,-8 0 2 15,6-1-5-15,-7 0 7 16,-2 1-7-16,-3-1 1 16,-4 0 4-16,-3 1-5 15,0-3 2-15,-7 3 2 16,6 1-5-16,-6-4 8 16,7 2-7-16,-2 1 0 15,-3-3 6-15,11 0-6 16,-4 0 3-16,3 0 0 15,2 0-5-15,-4 0 10 16,4 0-9-16,-6 0 0 0,-1 1 7 16,2-1-5-1,1 2 1-15,-1-2 1 0,4 0-5 16,-2 0 9-16,-2 0-7 16,4 0-1-16,-2 0 7 15,2 0-6 1,-2 0 2-16,-1 0 0 0,4 4-3 15,-2-4 7-15,4 3-5 16,-6 1-2-16,6-1 6 16,-3-3-6-16,0 3 3 15,0-3 1-15,-4 0-4 16,1 0 6-16,-1 0-4 16,3 0-2-16,-4 0 6 15,-1 2-6-15,-3 0 1 0,9-2 3 16,-2 0-4-16,2 0 6 15,-2 0-5-15,-1 0-3 16,2 0 5-16,0 0-4 16,-3 2 4-16,5 1 0 15,-2-3-3-15,5 5 8 16,-1-3-9-16,3 1 2 16,0-3 5-16,4 0-5 15,-2 0 2-15,3 0 1 16,-3 0-3-16,0 0 5 15,-5 0-4-15,1 0-4 0,-1 0 0 16,1 0-7 0,2 0 10-16,-1 0 2 0,1 0-4 15,5 0 8-15,-3 0-6 16,0-7 1-16,4-1 4 16,-6 1-6-16,7 2-1 15,-5 0 4-15,7-2-3 16,-2 0 5-16,0-3-4 15,2-2 0-15,0-3 5 16,-5 1-5-16,5-2 1 16,-3 4 2-16,3-3-3 15,0-1 5-15,0 0-4 16,0 2-3-16,0-4 8 16,0 4-6-16,0-3 2 0,0 0 2 15,0 5-6-15,0 0 9 16,0 2-7-16,0-1-1 15,0-2 7-15,0 1-8 16,0 2 4-16,0-2 2 16,0 0-5-16,0 0 7 15,0 3-7-15,3 1 1 16,2-4 7-16,-1 5-8 16,-4-3 3-16,0-1 3 15,0 1-7-15,0-1 8 16,0 1-5-16,0-1-3 0,0 1 8 15,0 4-7 1,0 0 3-16,0 0 1 0,0-1-3 16,0 3 4-1,0-2-3-15,0 0-1 0,0-2 7 16,0-1-9 0,0-1 5-16,0 0 0 0,0-2-3 15,0 5 4-15,0-1-3 16,0 0-1-16,0 1 4 15,0-1-3-15,0-2 0 16,5-2 3-16,-1-1-5 16,-2-3 5-16,5 1-2 15,-4 1-3-15,4-3 7 16,-5 5-7-16,-2 0 2 0,0 2 2 16,0 3-4-1,0-2 3-15,5-2-1 16,-3 3-3-16,0-2 7 15,0-1-6-15,-2-1 2 0,7-1 2 16,-4-1-3-16,-3 2 3 16,7 0-3-16,-5-1 0 15,-2 2 6-15,2-1-7 16,3 2 3-16,-5 1 0 16,0 1-1-16,0 0 1 15,0-1-4-15,0 2-2 16,0-2 9-16,0 3-7 15,2-3 2-15,0 2 2 0,-2-2-2 16,7-1 2 0,-5 0 0-16,-2-2-5 0,0-2 11 15,3 4-10 1,-3-2 4-16,0 2 0 0,0 1-1 16,0 3 1-16,0 0-1 15,5 1-1-15,-5 2 5 16,0-4-4-16,0 2 0 15,2-7 3-15,0 2-3 16,-2 0 1-16,0 0 0 16,0 1-2-16,0-1 6 15,0 1-6-15,5 1 2 16,-5 0 1-16,0-1-3 16,2 1 4-16,-2-1-2 15,2 0-3-15,-2 1 7 0,5-4-6 16,-3-2 2-16,3 4 1 15,0-4-3-15,-3 4 3 16,0 0-1-16,-2-2-2 16,0 7 5-16,5-4-5 15,-3 4 2-15,0 0 1 16,5-2-3-16,-5 0 4 16,6-3-3-16,-4 1 0 0,-2-1 4 15,7 0-6 1,-9 3 4-16,7 2 0 15,-4-5-2-15,2 6 2 16,-1-2-2-16,-2 2-1 16,3-2 5-16,-1-3-5 15,3 3 2-15,-2-2 1 0,2 2-2 16,-5 2 2-16,-2-3-1 16,5 5-2-16,-3-1 6 15,0-2-6-15,0 1 2 16,6 0 1-16,-6 0-3 15,7 0 3-15,-2-3-1 16,2-2-2-16,-4 2 6 16,0 1-6-16,-1 2 1 15,-4 1 3-15,0 3-3 16,0 0 2-16,2-2-1 16,3 2-3-16,-1-4 8 0,3-2-7 15,1 0 1 1,-2-2 3-16,3 1-4 0,-2-1 3 15,-2-3-1-15,4 5-2 16,-2-3 6-16,-5 6-6 16,5-1 1-16,-2-3 3 15,2 2-3-15,-5-5 2 16,7 3-1-16,-7 0-3 16,6 2 10-16,-1 0-11 15,-3 0 3-15,-2 2 3 16,5-1-4-16,-5-1 3 15,-2 5-1-15,7-4-3 16,-4 3 10-16,8-8-11 0,-4 1 4 16,0 1 1-16,-5 3-3 15,1 3 4-15,-3 1-2 16,0 0-3 0,0 0 6-16,0 0-6 0,0 0-7 15,0 0-37-15,0 0-52 16,0 0-46-16</inkml:trace>
  <inkml:trace contextRef="#ctx0" brushRef="#br0" timeOffset="196670.4541">14457 1045 48 0,'0'0'28'16,"0"0"16"-16,0 0-26 15,0 0-10-15,0 0 12 0,0 0-2 16,0 0 0-16,0 0 4 15,0 0-3-15,7 0-2 16,-2 0-1-16,11 2-4 16,-2 0 8-16,6 1-11 15,10-1 6-15,5-2 2 16,2 0 3-16,9 0-8 16,-2 0-5-16,-5 0-3 15,0 0 1-15,-9 0-5 16,-9 0-1-16,-8 0 6 15,-5 0-7-15,-6 0 3 16,-2 0 0-16,2 0-2 16,-2 0 5-16,0 0-4 0,0 0-1 15,0 0 6-15,0 0-8 16,0 0 6-16,0 0-2 16,0 0-3-16,0 0 3 15,0 0-5-15,0 0 1 16,-10 0 6-16,-1 0-16 15,-10 0 3-15,1 0-3 16,-12 0-8-16,-10 2-1 16,-6 8-1-16,-5-2 15 15,-5 3 11-15,5-6-3 16,5 2 1-16,6-4 5 16,8 0-1-16,6-1 6 0,15 0-7 15,3 1-2 1,8-1 6-16,2-2-7 15,0 0 1-15,0 0 1 0,0 2-4 16,0-2 8-16,0 0 8 16,0 0 4-16,2 0-2 15,10 0-11-15,4 0-4 16,0 0 2 31,3 0-6-47,-3 0-27 0,7 0-68 0,0 0-114 0</inkml:trace>
  <inkml:trace contextRef="#ctx0" brushRef="#br0" timeOffset="197130.4082">14748 1058 54 0,'0'0'36'16,"0"0"8"-16,0 0-19 16,0 0-22-16,0 0-5 15,0 8 5-15,-7 7-3 16,-7 1 3-16,-2 3 15 16,4-1-7-16,-6-1 2 15,6 2-10-15,-1-3 1 16,-2-3 2-16,11-1-6 15,-3-4 2-15,5-6-3 0,2 0-5 16,0-2-2-16,0 0-14 16,0 0 1-16,0 0-19 15,0 0-8-15,7 0-11 16</inkml:trace>
  <inkml:trace contextRef="#ctx0" brushRef="#br0" timeOffset="197350.0653">14692 1223 45 0,'0'0'34'15,"0"0"-13"-15,0 0 5 0,0 0-13 16,0 11 1-16,0 3-2 16,0 2-9-1,0 8-2-15,-11-2 7 16,1 3-3-16,-1-1-2 0,-3-4-2 15,-2-1-3-15,-3 0-10 16,6-3-23-16,-6-1-42 16</inkml:trace>
  <inkml:trace contextRef="#ctx0" brushRef="#br0" timeOffset="197611.4587">14676 1448 39 0,'0'0'40'0,"0"0"26"0,0 0-48 16,0 12-3-16,0 5-3 16,0 5-4-16,-7 7 17 15,-2 0-17-15,-2 0-5 16,-8 2-2-16,0-2-2 15,4-4 7-15,-4-5-8 16,1-3-3-16,6-3-24 16,-1-2-17-16,-2-5-32 15</inkml:trace>
  <inkml:trace contextRef="#ctx0" brushRef="#br0" timeOffset="197865.8773">14761 1724 73 0,'0'0'36'16,"0"0"14"-16,-9 17-30 16,-14 10-7-16,-5 4-7 15,3 5-2-15,-5 0 2 16,1 3-4-16,1 2 8 15,-2-4-10-15,5-3 0 16,-1-5 2-16,3-2-3 16,2-6-5-16,3-6-44 0,9-5-38 15</inkml:trace>
  <inkml:trace contextRef="#ctx0" brushRef="#br0" timeOffset="198210.4389">14789 1959 56 0,'2'-3'70'16,"0"2"-31"-16,-2 1 50 16,0 0-69-16,0 0-14 15,0 0-1-15,0 0-8 16,-20 18-14-16,-10 14 16 0,-4 4 2 15,-13 8 2-15,2-1-2 16,-8 5 0-16,-5-2 1 16,0-1-3-16,5-2 10 15,3-2-9-15,8-9 1 16,14-6 2-16,15-4-4 16,4-8-1-16,9-4-9 15,0-5-28-15,0-3 7 16,11-2 3-16,15 0 6 15,-1-2 4-15,10-15-13 16,1-2-31-16</inkml:trace>
  <inkml:trace contextRef="#ctx0" brushRef="#br0" timeOffset="198505.8783">14975 2080 52 0,'21'-7'60'0,"-12"2"20"0,-9 3-35 15,0 2-20-15,0 0 2 16,-18 12-31-16,-22 24-3 16,-5 12 12-16,-13 5-5 15,-2 5 0-15,-2 0 4 16,-2 5-6-16,-7 0 2 16,1 0 3-16,1-3-3 0,12-6 3 15,6-7-3-15,5-7-1 16,16-8 3-16,7-6-3 15,10-12-1-15,5-4 0 16,6-5-18-16,2-5-22 16,0 0 3-16,14 0 2 15,18-12 12 1,3-12-37-16</inkml:trace>
  <inkml:trace contextRef="#ctx0" brushRef="#br0" timeOffset="198818.203">14987 2334 90 0,'0'-3'42'0,"0"1"5"16,0 2 16-16,0 0-56 0,0 0-11 16,-12 13-23-16,-18 18 20 15,-11 8 7-15,-2 2 4 16,-8 7-3-16,-7 4 1 15,-4 2 0-15,-9 6-2 16,-8-1 3-16,1-1-4 16,0 0 0-16,9-3 4 15,7-9-4-15,22-9 2 16,10-8 3-16,19-7-7 16,7-10 2-16,4-5-7 0,0-7-10 15,25 0-7 1,14-8 3-16,2-17-9 15,12-3-46-15</inkml:trace>
  <inkml:trace contextRef="#ctx0" brushRef="#br0" timeOffset="199110.427">15167 2542 102 0,'0'0'17'0,"0"0"60"15,-2 7-48-15,-24 22-32 0,-14 14 6 16,-3 7-3 0,-15 5 6-16,1 3-6 15,-10-1 0-15,3-1 6 0,-3-1-1 16,0-3 4-16,0-1 7 16,15-5-7-16,3-6-2 15,19-10-8-15,7-2 1 16,14-14 0-16,7-3-10 15,2-9-17-15,0-2-7 16,23 0-4-16,9-17 24 16,9-8-32-16,8 0-42 15</inkml:trace>
  <inkml:trace contextRef="#ctx0" brushRef="#br0" timeOffset="199358.4423">15118 2921 41 0,'2'0'32'16,"3"0"48"-16,-5 0-51 16,0 0-15-16,-5 9-5 15,-18 16-4-15,-9 9 1 16,-7 6-5-16,-10 1-1 16,4 5 4-16,-6-5-5 15,1-1 1-15,1-3 2 16,6-5-3-16,5-6 2 15,18-6-3-15,6-13-23 16,14-1-5-16,0-6-12 16,0 0-15-16,25 0-8 0</inkml:trace>
  <inkml:trace contextRef="#ctx0" brushRef="#br0" timeOffset="199562.1927">15109 3155 54 0,'0'0'40'16,"0"0"22"-16,0 0 0 15,0 2-36-15,0 12-13 16,-2 3-6-16,-21 2 1 0,-5 2-13 16,-11-3-13-1,5 3 9-15,-4 0-17 0,4-4-11 16,8-3-32-16</inkml:trace>
  <inkml:trace contextRef="#ctx0" brushRef="#br0" timeOffset="207765.5724">11281 2980 3 0,'0'-3'40'0,"0"3"-8"16,0 0-2-16,0-2 1 0,0 0 6 15,0 2-2-15,0-4-1 16,0 4 4-16,0-2-8 15,0 0-1-15,0-3-1 16,0 4-14-16,-2 1 9 16,2-4-5-16,-3 4-5 15,1-3-2-15,2 1-7 16,0 2 3-16,0-4 4 16,0 2-2-16,0 1 3 15,0-4-9-15,0 5 2 16,0-7 1-16,0 4-5 15,0-6 2-15,0-1 0 0,0 1-3 16,0-3 6-16,0-3-6 16,0 4-1-16,0-4 4 15,0 0-1-15,0-2-1 16,0 3 0-16,0-3-3 16,0 0 7-16,0 2-6 15,0-4 0-15,0 2 3 16,0 3-2-16,0-1 0 15,0 3 1-15,0-3-3 16,0 3 7-16,0-1-6 16,0-1-2-16,0 4 7 15,-5 0-7-15,5-1 5 16,0-1-2-16,0-1-3 0,0 1 7 16,0-2-5-16,0 1-2 15,0 0 7-15,0 3-5 16,0-2 1-16,0 2 1 15,0-4-4-15,-4 2 8 16,4 2-7-16,0 0 1 16,0 1 3-16,0 1-3 15,0 2 1-15,0-4 1 16,0 0-5-16,0-2 8 16,0 0-5-16,0 2-2 15,0 0 7-15,0 0-5 16,0-1 0-16,0 3 3 0,0-2-6 15,0 3 8-15,0-1-6 16,0-1 0-16,0 1 5 16,0 0-4-16,0 0 1 15,0 0 1-15,0-3-4 16,0 3 7-16,0 0-6 16,0 2 0-16,0-4 6 15,0 5-6-15,0-2 2 16,0 2 1-16,0-2-4 15,0 2 6-15,0 0-6 16,0-2 2-16,0 2 5 16,0-2-7-16,0-1 3 15,0 2 2-15,0 0-5 0,0-1 7 16,0 1-5-16,0 0-2 16,0 2 7-1,0-1-8-15,0 2 4 16,0 1 0-16,0 0-3 0,0-1 5 15,2-1-4-15,-2 1-2 16,0-2 9-16,0 1-8 16,2-1 4-16,-2 4 0 15,0-3-3-15,5 1 5 16,-5 3-5-16,5-2-3 16,-3 2 6-16,-2 0-4 15,5 0 0-15,-1-2 4 16,3 2-3-16,-3-3 5 15,4 0-5-15,-6 1 1 0,5 0 5 16,-5-3-5 0,3 5 1-16,-5 0 1 15,0-3-2-15,0 3 4 16,4 0-5-16,-2-2 0 0,8-3 4 16,-3 1-4-16,-3 1 3 15,5-2 0-15,-9 1-3 16,8 0 5-16,-6 2-4 15,-2 2-2-15,2-2 7 16,3 2-7-16,-1-3 3 16,5-1 0-16,-4 0-3 0,2 3 2 15,-2-4-3-15,4 1-1 16,-3 0 8 0,-1 1-6-16,0-1 4 15,-5 4 0-15,0-1-3 0,0 1 5 16,0 0-4-16,7-3-1 15,-5-1 5-15,5 3-5 16,-3-4 1-16,1 3 3 16,0-3-4-16,4 4 4 15,-7-3-3-15,5 1-1 16,-5 2 6-16,6-3-7 16,-4-1 4-16,5 1 0 15,-9 0-2-15,9 2 2 16,-1-2-2-16,-4-1-1 15,5 4 6-15,-9-2-7 16,7-1 3-16,-3 2 1 16,4 0-3-16,-6-3 5 0,3 2-3 15,-3 1-2-15,2-2 7 16,-4-3-7-16,7 3 2 16,-5 0 2-16,3-2-3 15,-2 2 2-15,-1-3-1 16,3-1-2-16,-1 4 7 15,-2-4-9-15,5 1 4 16,-5 0 2-16,-2-2-4 16,8 1 4-16,-6-1-2 15,0-1-2-15,-2 2 8 16,7-3-8-16,-5 1 2 16,-2 0 2-16,5-1-4 0,-1 1 3 15,-2 2-1-15,4-4-3 16,-2-2 8-16,-4 2-7 15,0 0 1-15,5 2 3 16,-5 1-3-16,2-1 4 16,-2 0-3-16,0 2-3 15,0-3 8-15,2 1-7 16,-2-1 2-16,5-1 1 16,-3-1-3-16,2 3 4 15,-4-5-3-15,6 5-2 16,-4 0 8-16,-2-2-7 15,2 3 2-15,-2-1 3 16,0 0-5-16,0 3 4 0,0-3-2 16,0 0-3-16,0-3 7 15,0-2-7-15,0 1 3 16,5-1 3-16,1 3-6 16,-6 0 6-16,0 3-3 15,5 1-2-15,-5-6 6 16,0 1-6-16,0 1 2 15,0 2 2-15,0-1-4 16,0 3 3-16,0-5-1 16,0 1-3-16,0-5 8 15,0 1-7-15,0-1 1 16,0 0 4-16,0 3-5 0,2 2 3 16,0-3-1-1,-2 3-4-15,6 0 8 0,-6-3-6 16,2 1 1-16,-2-1 3 15,0 1-4-15,2 2 4 16,-2 1-2-16,0 0-3 16,0 4 7-16,0 0-6 15,0-1 2-15,0-4 1 16,0 1-2-16,2-4 1 16,-2 3 0-16,5 0-2 15,-3-1 6-15,0 1-6 16,-2-1 1-16,0 3 2 15,0-1-2-15,0 3 2 0,0-2-1 16,0 2-2 0,0 2 6-16,0-3-6 15,0 4 0-15,0-4 5 16,0 1-4-16,0-4 2 0,0 7-1 16,0-4-3-16,-2 6 7 15,-5-4-5-15,1 2-3 16,-4 2 2-16,-1 1-1 15,-4-2 1-15,4 1 2 16,-2 1-4-16,-4-1 8 16,-4 1-7-16,6 2 1 15,-9-3 3-15,3 1-3 0,-1 0 3 16,-6 0-1-16,5 1-3 16,-5 1 7-16,5-3-7 15,-2 3 1 1,-2-2 2-16,-1 2-4 0,7 0 4 15,2-2-1-15,6 0-2 16,-6 2 7-16,1-3-7 16,-3 3 2-16,8 0 3 15,-8 0-4-15,-2 0 3 16,-3 0-1-16,6 0-3 16,-3 0 7-16,0 0-7 15,2 0 2-15,3 0 3 16,1-1-4-16,2 1 3 0,0 0-1 15,2 0-2-15,1-2 6 16,3 2-5 0,-7 0-2-16,4 0 5 15,3 0-4-15,-3 0 3 0,1 0-1 16,-2 0-2-16,-4 0 6 16,4 0-7-16,1 0 2 15,-2 0 3-15,2 0-4 16,-1 0 2-16,-4 0 0 15,8 0-4-15,-2 0 5 16,1 0-5-16,-1 0 2 16,0 0 4-16,-6 0-4 0,4 0 2 15,-6 0 1-15,-2 0-7 16,6 0 11 0,-9 0-10-16,11 2 0 15,-6 2 4-15,10-4-3 0,5 2 3 16,2 0 2-16,2-2-5 15,0 0 7-15,0 0-6 16,-4 0 1-16,2 0 5 16,0 0-4-16,-5 2 1 15,-2-2 1-15,7 3-3 16,-2-3 5-16,-2 1-4 16,6-1-1-16,0 2 4 15,-2-2-4-15,0 2 1 16,-3 0 2-16,-1 1-3 15,-3 1 4-15,1-1-5 16,-1 2-3-16,5-3 7 16,-3 3-4-16,5-5 4 0,2 0-2 15,0 5-5-15,0 0 4 16,0-3-4-16,0 1 3 16,0 1 6-16,0 1-4 15,0 0 1-15,0-2 0 16,0 4-3-16,-6 3 6 15,6-1-3-15,0 0-2 16,0 2 5-16,0 1-4 16,-2-2 1-16,2 3 1 15,-2 2-2-15,0-3 3 16,-3 2-3-16,3-1 0 16,0-3 3-16,2 0-3 0,0 2 1 15,0-3 1-15,0 1-3 16,0 3 5-16,0-2-3 15,0 1-1-15,0 0 4 16,4 1-3-16,-4-1 1 16,5 0 0-16,-5 2-3 15,4 0 5-15,-2 1-3 16,-2-1-2-16,6 1 6 16,-4 0-5-16,0 2 3 15,5-3-1-15,0 3-2 16,-3-2 6-16,4-3-2 0,-4 2-2 15,1-3 5 1,-1 1-7-16,-2 2 4 0,5-1 0 16,-5 0-3-16,4-3 4 15,-4-2-4-15,2 1-2 16,3-4 5-16,-5 8-3 16,5-2 1-16,-5-6 0 15,4 7-2-15,-6-3 5 16,2 4-6-16,2-1 0 15,-4 1 6-15,7 0-5 16,-5-1 1-16,5 2 1 16,-3-1-3-16,2-3 7 15,-2-1-5-15,1 0-3 16,-1-1 10-16,-2 1-8 16,3-1 2-16,-3-1 0 0,0 3-2 15,-2-2 3-15,6 4-2 16,-2 1-2-16,-2 2 5 15,3-3-4-15,-1 1 1 16,-4-3 1-16,5-3-2 16,-1 2 6-16,-4-1-8 15,6-1 2-15,-2 1 5 16,-2-2-5-16,3 0 1 16,-1 3 2-16,-4-1-3 15,7 3 4-15,-2-1-4 16,2 0 0-16,2 2 4 15,-5 0-5-15,1 0 2 0,-3 0 2 16,0-5-4 0,4 5 4-16,-4-2-2 0,-2-3-3 15,2 2 7-15,-2-1-7 16,0-1 3-16,5 1 2 16,-3 1-3-16,0-1 3 15,-2 1-3-15,2 0-1 16,-2-1 5-16,0 1-4 15,5-3 1-15,-5 0 1 16,0-2-3-16,0 3 4 16,0-2-3-16,2 2-1 15,-2-1 6-15,2 1-6 16,-2-3 1-16,6-3 3 16,-6 3-4-16,0-1 4 15,2-1-2-15,0 0-2 16,0-2 6-16,-2 0-6 15,0 2 2-15,5-2 2 0,-5 0-3 16,0 0 4-16,2 0-3 16,0 3-2-16,3-2 8 15,-3 1-7-15,0 0 2 16,8 0 0-16,-3 0-1 16,2 1 2-16,-5-1-2 15,4 0-3-15,-4-1 8 16,1-1-7-16,-1 3 1 0,1-3 3 15,2 2-3-15,-2 0 3 16,-1-2-2-16,5 2-3 16,-7-2 7-1,13 3-6-15,-9-3 2 0,3 1 1 16,0-1-2-16,-1 2 2 16,-4-2-1-16,-4 0-2 15,5 0 6-15,-5 2-5 16,2-2 0-16,0 0 2 15,-2 2-4-15,0-2 4 16,0 5-4-16,5 0 0 16,-1-5 7-16,4 5-6 15,-4-1 2-15,5-1 1 16,-7-3-2-16,3 0 3 16,-5 0-2-16,0 3-2 15,0-3 5-15,0 2-6 16,0 3-2-16,0 0 5 0,2 2-3 15,1 0 4-15,2-4 0 16,-3 4-4-16,-2-3 8 16,2-3-7-16,-2 3 2 15,2 1 1-15,-2 0-3 16,3 2 2-16,-1 2 0 16,-2-1-2-16,4 4 6 15,-4-3-6-15,5-1 2 16,-3-1 3-16,1 0-4 15,-3 0 4-15,7-4-2 16,-7 4-2-16,0-2 6 16,0 2-6-16,0 2 0 0,2-1 3 15,-2 2-3-15,0 1 2 16,2-1 0-16,-2 1-2 16,5-2 8-16,-5 2-7 15,0-1 1-15,2 3 3 16,-2-1-4-16,2-1 1 15,-2 1 1-15,0-2-4 16,0 1 7-16,0-1-7 16,0-1 3-16,0 1 3 15,0 2-3-15,0 0 3 16,0-2-1-16,0 3-6 0,0-2 10 16,0-1-10-1,5 0 3-15,-5 1 1 0,0-1-2 16,0-1 2-16,0 1-1 15,2 2-2-15,-2-2 8 16,0 2-7-16,0-3 0 16,0-1 4-16,0 1-4 15,0-3 3-15,0 0-1 16,0 1-3-16,0-3 7 16,3 2-7-16,-3-3 1 15,2 6 4-15,-2 2-5 16,0-3 3-16,0 2 0 15,0 1-3-15,0-3 7 16,0 1-7-16,0-2 2 0,0 0 3 16,0-1-4-16,0 0 2 15,0-2 2-15,0 2-6 16,0-1 9-16,0 0-8 16,0 2 1-16,0 1 4 15,0 3-5-15,0-3 4 16,0 2-1-16,0-1-4 15,0-2 8-15,0 3-7 16,0-5 2-16,0 2 2 16,0-5-2-16,0 1 1 15,0 2 0-15,0 2-3 0,0-2 7 16,0 2-6 0,0-2 0-16,0 2 5 0,0-1-6 15,0 1 2-15,0-1 2 16,0-1-4-16,0 0 8 15,0-1-9-15,0-2 2 16,0 2 5-16,0 3-7 16,0-3 5-16,0-3-1 15,0 4-5-15,0-1 9 16,0 1-6-16,0 0-3 16,0 0 8-16,0-1-5 15,0-2 1-15,0-1 1 16,0 2-5-16,0 0 10 0,0-3-8 15,0 0-1-15,0 0 7 16,0 0-5-16,0 0 3 16,0 0 1-16,0 0-4 15,0 0 8-15,0 0-8 16,0 0 0-16,0 0 4 16,0 0-5-16,0 0 0 15,0 0 1-15,0 0-3 16,0 0 8-16,0 0-6 15,0 0 1-15,0 0 5 16,0 0-5-16,0 0 3 16,0 0-9-16,0 0-14 0,0-6-14 15,0-1-31 1,0 2-82-16,0 5-121 0</inkml:trace>
  <inkml:trace contextRef="#ctx0" brushRef="#br0" timeOffset="208842.4455">11037 2863 11 0,'0'-1'52'0,"0"1"-15"16,0 0-17-16,0 0-3 16,0 0 6-16,0 0 1 15,0 0 0-15,0 0 1 16,0 0-4-16,0 0-4 16,0 0-6-16,0 1-2 15,0 12 27-15,0 1-21 16,0 3 6-16,0-3-13 15,0 2-3-15,0-5 0 0,7 1-2 16,-7 1-3 0,2-2 5-16,3-3-3 0,-5-2 3 15,4-2 0-15,-4-2-5 16,0 0 2-16,0-2-2 16,0 0-2-1,0 0 9-15,0 0-8 0,0 0 3 16,0 0 0-16,0 0-16 15,0 0-13-15,0 0-34 16,0 0-79-16</inkml:trace>
  <inkml:trace contextRef="#ctx0" brushRef="#br0" timeOffset="216465.9618">10524 987 43 0,'2'0'43'0,"-2"0"-6"16,0 0-27-16,0 0-9 15,0 0-3-15,0 0 2 16,0 0-2-16,0 0-1 15,0 0 8-15,5 0-5 16,-3 0 7-16,-2 0 5 0,0 0-4 16,0 0 2-1,0 0-2-15,0 0-6 0,0 0 5 16,0 0-7 0,0 0 2-16,0 0-1 0,0 0-2 15,2 0 1-15,0 0-2 16,3 0 1-16,-1 0 5 15,2 0-5-15,0 0 2 16,3 0 1-16,8 0-3 16,1 0 5-16,-2 2 0 15,4-2 0-15,8 3 5 16,-5-1-9-16,7-2 1 16,-2 0 2-16,4 0-4 15,-2 0 3-15,0 0-2 0,2 0-1 16,-9 0 9-1,1 0 0-15,-2 0 2 16,-3 0-3-16,-3 0-6 0,4 0 3 16,-1 0-3-16,-1 0-4 15,-4 0 8-15,0 0-7 16,0 2 2-16,-3 0 0 16,1 1-1-16,-3-3 1 15,2 3 1-15,-4-3-5 16,1 2 10-16,3 0-8 15,-2-2 2-15,3 2 2 16,-1-2-3-16,3 0 2 0,4 3 0 16,1-3-3-1,-6 2 5-15,6-2-4 16,-8 1 0-16,-1-1 3 0,-1 2-3 16,2-2 1-16,-1 2 0 15,-3 1-2-15,-3-1 5 16,7 0-4-16,4 1 0 15,-4 0 3-15,1-3-4 16,-3 2 3-16,0-2 0 16,2 0-3-16,-1 2 7 15,-6-2-8-15,3 0 3 16,-3 2 3-16,6-2-3 16,-1 0 1-16,2 0-1 15,-1 0-1-15,1 0 5 16,3 0-5-16,-7 0 1 15,7 0 1-15,-8 0-2 16,4 0 2-16,-3 0 1 0,-5 0-5 16,-2 0 7-16,0 0-7 15,0 0 3-15,7 0 2 16,-3 0-4-16,2 0 2 16,-2 3 3-16,3-3-6 15,2 0 8-15,0 0-4 16,1 0 2-16,-4 0 1 15,1 0-5-15,-5 0 4 16,-2 0-1-16,0 0-3 16,0 2 5-16,0-2-5 15,0 0 0-15,8 0 5 0,-6 1-6 16,5 1 2-16,-3-2 3 16,3 0-4-16,-5 0 4 15,0 0-4-15,-2 0-1 16,0 0 4-16,0 0-4 15,0 0-13 1,0 2-66-16,-11 5-50 0</inkml:trace>
  <inkml:trace contextRef="#ctx0" brushRef="#br0" timeOffset="219244.4667">11564 1131 35 0,'-41'26'9'16,"-19"9"18"-16,5-4-8 16,-5 2-15-16,-9 5 1 15,-7-2 1-15,-3-2 13 16,1 2 2-16,7 0-7 16,8 5-1-16,13-12 5 15,18-3-13-15,13-9-2 16,17-7 0-16,2-5-6 15,0 0 1-15,0-5-13 0,2 0-4 16,10 0 7-16,-3 0-2 16,2 0-15-16,-4-5-48 15</inkml:trace>
  <inkml:trace contextRef="#ctx0" brushRef="#br0" timeOffset="219646.171">11583 1256 93 0,'2'-1'46'16,"3"-2"20"-16,-3 2-27 15,0 1-35-15,-2 0 2 16,0 0-15-16,-21 22-2 16,-11 9 17-16,-5 2 9 15,-9 4 4-15,-4-1-8 16,-10 5-2-16,-9 7 7 16,-1-3-11-16,-1 5 0 15,9-6-1-15,2-3-3 16,16-6 2-16,10-6-1 15,11-6-5-15,11-9 7 0,10-5-9 16,2-6 1-16,0-1-5 16,0-2-7-16,0 3-6 15,0-3-15-15,2 0-5 16,19 0-18-16,7-3-45 16</inkml:trace>
  <inkml:trace contextRef="#ctx0" brushRef="#br0" timeOffset="219931.1834">11551 1540 67 0,'0'0'38'0,"0"0"-2"15,0 9-19-15,-6 11-13 16,-7 3-1-16,-4 2 10 15,-15 4 1-15,-7 4-2 16,-7 2 11-16,-4 4-15 16,-12 2-2-16,6 2-5 15,8-4-1-15,-7-2 6 16,15-2-10-16,8-6 3 16,14-6 0-16,6-11-14 0,8-3-30 15,4-9-14 1,0 0-19-16</inkml:trace>
  <inkml:trace contextRef="#ctx0" brushRef="#br0" timeOffset="220159.4471">11449 1871 31 0,'0'0'77'15,"0"0"-3"-15,-11 3-47 16,-19 19-28-16,-9 5 2 0,1 5-5 16,-3 2-15-16,2 4-2 15,-3 1 3-15,1 1-6 16,9-3-4 0,2-2-1-16,0-3-17 0</inkml:trace>
  <inkml:trace contextRef="#ctx0" brushRef="#br0" timeOffset="220417.5237">11189 2259 12 0,'0'4'38'0,"-2"10"4"0,-17 7-33 15,3 4-5-15,-9 0-2 16,-5 0-5-16,7 1-14 16,-5-1 0-16,7-2-3 15,6-4-6-15</inkml:trace>
  <inkml:trace contextRef="#ctx0" brushRef="#br0" timeOffset="220618.028">11168 2441 4 0,'0'12'34'0,"0"1"-16"16,0 2-17-16,-9-1 4 16,-3 4-6-16,-1 1-24 15,-6 2-11-15</inkml:trace>
  <inkml:trace contextRef="#ctx0" brushRef="#br0" timeOffset="224394.4465">9799 1478 31 0,'9'-6'65'16,"-5"2"4"-16,-4 1-7 15,2 2-9-15,-2-1-6 0,0 0-15 16,0 2-8-16,0 0-2 16,0 0-8-16,0 0 1 15,0 0-10-15,0 0-3 16,5 0 9-16,0 12-8 16,4 10 5-16,0 7 20 15,-7 12-23-15,-2 8 6 16,0 0-8-16,0 11-3 15,0 0 5-15,0 3-6 16,0 1 3-16,0-2-1 16,0 1-2-16,0-5 3 15,0 3-2-15,0-4-2 0,0 0 9 16,0-5-8-16,0-7 1 16,0 0 2-16,0-11-4 15,0-5 5-15,0-8-4 16,0-9-2-16,0-5 8 15,0-6-7-15,0-1 4 16,0 0 2-16,0 0-3 16,0 0 4-16,-2 0-5 15,-5-10-1-15,1-12 5 16,-9-4-7-16,2 4 3 16,-1-2 0-16,-4 2-5 15,-3 3 4-15,3 2-12 16,-1-3-1-16,0 3 10 0,8 3-5 15,7 4 6-15,-3 0 3 16,7 6-2-16,-3 1 5 16,3 3-4-16,0 0 0 15,0 0 4-15,-2 0-5 16,2 0 1-16,0 0-1 16,0 0-2-16,0 0 5 15,0 0-4-15,0 17 1 16,12 3 6-16,3 8-1 15,11 2 0-15,-3-1 1 16,0-2-5-16,0-4 3 16,-7-6-2-16,5-2-3 0,-12-8 7 15,-2-2-6 1,-3-3 4-16,-4-2 2 0,5 0-3 16,0 0 10-16,2-2 2 15,2-25-4-15,7-9 0 16,4-12-10-16,1-3 1 15,3 2 1-15,-4 5-2 16,-4 11 3-16,3 11-4 16,-12 8-2-16,-3 11 6 15,-4 1-14-15,0-1-21 16,0 3-36-16,0 0-133 0</inkml:trace>
  <inkml:trace contextRef="#ctx0" brushRef="#br0" timeOffset="225818.3804">12294 1443 141 0,'0'-9'41'0,"0"9"20"0,0 0-19 15,0 0-28-15,0 0-10 16,0 7 2-16,-5 26-3 15,5 14 8-15,-2 13 51 16,2 9-47-16,-2 3 8 16,2 0-6-16,0 5-7 15,0-2 5-15,0-2 4 16,0-3-13-16,0-6 9 16,0-7-7-16,0-2 0 15,0-10 4-15,0-7-10 16,0-6 3-16,0 0-3 15,0-6-4-15,0-4 8 16,0-3-4-16,0-3-1 0,0-3 4 16,0-1-4-16,0-5 2 15,0 0 0-15,0-2-3 16,0-5 6-16,0 0-5 16,0 0 2-16,0 0 6 15,0 0 5-15,-2-12-6 16,-13-3-4-16,4-6-8 15,-3-3 8-15,-2 2-6 16,0 0-2-16,-2 1 2 16,-1-4-4-16,0-1 2 15,-1-2-1-15,6 3-5 16,3 3 12-16,-4 2-5 0,4 8 2 16,2 2 3-16,7 6-4 15,-2 1 4-15,4 2-2 16,-6 1-4-16,6 0 9 15,0 0-9-15,0 0 1 16,0 0 3-16,0 0-6 16,0 0 2-16,0 0 0 15,6 4-1-15,0 12 10 16,10 5-8-16,-2 6 2 16,-3 4 3-16,8 2-4 15,-8 1 4-15,6-3-2 16,-6-3-2-16,0 2 6 0,1-8-5 15,4-1-1-15,-2-6 4 16,4-5-4-16,1-4 4 16,-6-2 0-16,4-4-3 15,-1 0 7-15,2 0-4 16,-1-4 2-16,-2-12 1 16,2-6-2-16,-8 3 1 15,0 2-2-15,-5-2-4 16,4 4 10-16,-4-4-7 15,3 3 3-15,0-2 2 16,0-3-5-16,7 0 1 0,-1-2 1 16,-1 0-5-1,-1 5 8-15,4-1-8 16,-2 5-1-16,-4-2 7 0,-4 7-7 16,2 3 3-16,-7 4-2 15,0 0-15 1,0 2-13-16,0 0-57 0,-19 14-115 15</inkml:trace>
  <inkml:trace contextRef="#ctx0" brushRef="#br0" timeOffset="245333.4393">11127 635 13 0,'0'0'16'0,"0"0"-4"15,0 0-2-15,0 0 3 16,0 0-2-16,0 0 4 15,0 0-4-15,0 0 0 16,0 0 3-16,0 0-7 16,0 0 5-16,0 0 2 15,0 0 0-15,0-2 11 16,0 2-5-16,0 0 0 0,0 0-5 16,0 0-4-16,0 0 0 15,0 0 1-15,0 0 0 16,0 0 2-16,0 0-8 15,0 0 1-15,0-2 0 16,0 2-2-16,0 0 1 16,0 0-1-16,0 0 0 15,0 0 9-15,0 0-6 0,0 0 1 16,0 0 2 0,0-2-3-16,0 2 1 15,0 0-1-15,0 0-3 16,0 0 3-16,0 0-6 0,0 0 1 15,0 0-1-15,0 0 0 16,0 0 1-16,0 0-3 16,0 0-2-16,0 0 5 15,0 0-6-15,0 0-2 16,0 14 0-16,0 21 0 16,0 14 6-16,-10 4 4 15,1-2-8-15,-2-5 8 16,6-4-7-16,-2-9 2 0,-2-4 1 15,7-9-3 1,0-8 4-16,2-7-3 0,0-3-2 16,0-2 9-1,0 0-6-15,0 0 2 0,0 0 7 16,0 0-1-16,0-7 4 16,4-14-6-16,5-11-5 15,0-1 6-15,-1-8-7 16,-6 1 3-16,0 1 2 15,0 5-3-15,-2 5 2 16,0 5-3-16,0 6-3 16,5 1 6-16,-3 2-5 15,0 3 0-15,-2 6 2 16,5 0-2-16,-5 2 2 16,2 2-2-16,1 0-1 15,-3-1 5-15,0 1-6 0,0 0 2 16,0-2 3-16,5 3-4 15,-5 1 3-15,0-3-4 16,0 3-2-16,0 0 6 16,0 0-7-16,0 0 0 15,2 0 3-15,-2 0-5 16,2 0 6-16,-2 0-4 16,0 0 2-16,0 0 5 15,0 0-3-15,0-2-1 16,2 2 6-16,-2-4-7 15,5 0 3-15,-1-3 0 0,1-1-2 16,0 2 6 0,-3-1-7-16,-2 2 1 0,5-2 6 15,-3 3-6-15,-2 2 4 16,0 0-1-16,0 2-3 16,0-2 8-16,0-1-9 15,0 2 2-15,0-1 1 16,0 2-15-16,0 0-11 15,0 0-41-15,0 0-84 16</inkml:trace>
  <inkml:trace contextRef="#ctx0" brushRef="#br0" timeOffset="246733.9082">11138 774 33 0,'0'-1'37'16,"0"-4"2"-16,0 3-9 0,0 0-14 15,0-2 7 1,0 0 2-16,0-3-4 0,0 0 8 16,0-3-1-16,0-2 4 15,0-5-12-15,0 1-13 16,7-2 3-16,-7 1-7 15,0 5-2-15,0 3 4 16,0 4-7-16,0 0 4 16,0 3-1-16,0 2-6 15,0 0 10-15,0 0-8 0,0 0-2 16,0 0 2 0,0 0-5-16,0 0 4 15,2 14-1-15,-2 8-32 0,0 1 23 16,0 7 8-16,0-3 3 15,0-4 5-15,0-7-6 16,0-2 4-16,0-3 0 16,0-5-2-16,0-4 3 15,0-2-3-15,0 0 2 16,0 0 7-16,0 0-3 16,0 0 19-16,0 0 3 0,0-12-12 15,0-9 8 1,0-4-12-16,0-6-7 15,0-3 1-15,0-1-5 16,5 7 2-16,-5 1 2 0,2 9-6 16,-2 7 6-1,0 5-3-15,0 4-4 0,0 2 6 16,0 0-6-16,0 0-2 16,0 0 2-16,3 3-3 15,-3 21 6-15,0 5-13 16,0 6-12-16,0 4 26 15,0-3-1-15,-3-3 0 16,-4-6 2-16,3-5-3 0,-1-6 2 16,5-6-5-1,-2-3 2-15,2-7 4 16,0 0-4-16,-2 0 6 16,0 0 3-16,2 0-2 0,-5-2 15 15,5-13 4-15,0-7-12 16,0-9 4-16,0-6-16 15,0-3 3-15,0 5-1 16,0 5-3-16,0 6 7 16,5 7-8-16,-5 9 1 15,0 4 3-15,0 4-5 16,0 0 0-16,0 0-1 16,0 8-5-16,0 17 10 15,0 7-8-15,0 2-9 16,0 4 19-16,-5-6-4 15,2-6 2-15,-4-4 0 16,-2 0-17-16,7-8-14 16,-7 1-43-16,4-1-84 0</inkml:trace>
  <inkml:trace contextRef="#ctx0" brushRef="#br0" timeOffset="249853.4588">11138 780 77 0,'0'0'55'0,"0"0"-3"16,0 0-19-16,0 0-19 15,0 0-1-15,0 0 10 16,0 0-3-16,0 0 5 0,0 0-3 15,0 0-7 1,0 0 3-16,0 0-12 0,0 0-2 16,0 0 3-1,0 0-6-15,0 0 2 0,0 0 1 16,0 0-4-16,0 0 5 16,0 0-1-16,0-2 3 15,0 2 6-15,0-4-5 16,0 0-1-16,0 0 0 15,0-2-4-15,0-5 6 16,5-6-9-16,6-5 0 16,3-4 2-16,7-9-3 15,7-1 1-15,-6-5 1 0,-1-3-3 16,5 1 5-16,-1 7-5 16,14 2 1-1,-7 4 3-15,3 5-5 0,-1 6 2 16,-2 4 1-16,10-1-4 15,-5 4 8-15,2-1-7 16,-5 2 1-16,-4 2 3 16,-2 0-2-16,-3 4 1 15,-8-2 1-15,-6 3-4 16,-4 4 7-16,-7-2-6 16,0 2 1-16,0 0 6 15,0 0-5-15,0 0-2 0,0-2 4 16,0 2-5-16,0 0 8 15,0 0-7 1,0 0 0-16,0 0 6 16,0 0-5-16,0 0 1 0,0 0 0 15,0 0-10-15,0 0-1 16,0 0-9-16,0-2-4 16,0 2 6-16,0-3-3 15,0 3 10-15,-5-1-3 16,3 1-5-16,-5 0 9 15,7-3-2-15,-4 3-2 16,-4-1 6-16,6 1-5 16,-5-3 0-16,-2 3-4 15,-3-4 0-15,3 1 2 16,3 0-1-16,-1-1 12 16,5 0 13-16,-4 0 0 15,4 0 5-15,2 1 3 0,0 1 3 16,0 0 3-16,0 0-4 15,0 2-8-15,0 0 0 16,0 0-7-16,0 0 1 16,0 0-2-1,0 0-3-15,0 0 4 0,0 0-6 16,0 0 2-16,12 0 6 16,14 0-3-16,-2 0 0 15,4 2 5-15,6 0-4 16,-4 0 1-16,-2-2-2 15,-7 3-4-15,-10 1 3 16,-3-3-4-16,-8 2 0 0,0 1-1 16,0 3-2-16,-6 7 6 15,-14 7-3-15,-5 2 2 16,-1 3 4-16,3-6-6 16,3 0 2-16,1-5 0 15,6-3-1-15,3-5 2 16,3 2-3-16,5-5-4 15,2 0-1-15,0-2-12 16,0 0-7-16,0 2-15 16,0 3-47-16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19:28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31436 7625 249 0,'0'-3'19'16,"0"-4"23"0,0 6 2-16,0 1-35 15,0 0 8-15,0 0-1 16,0 0-12-16,0 0 9 0,0 0 4 16,0 0 1-1,0 0-2-15,0 0-4 0,0 0-3 16,0 1 1-16,-5 12-7 15,-6 2 2-15,0 5-3 16,-11 3-2-16,4 6 8 16,-7 0-4-16,-3 6 3 15,-1 3 2-15,-1 1-3 16,0-2 0-16,2 1 0 16,5-4-3-16,2-5 2 15,5-2-6-15,2-4 1 16,5-6 1-16,7-3-2 15,-5-7 0-15,7-3-7 0,0-4-23 16,0 0-2-16,0 0-25 16,0-3-84-16,0-13-51 15</inkml:trace>
  <inkml:trace contextRef="#ctx0" brushRef="#br0" timeOffset="371.9944">31155 7628 162 0,'0'-8'136'15,"0"-1"-99"-15,0 9 31 16,0 0-30-16,2 0-19 15,6 0-4-15,-2 7 13 16,8 13-2-16,7 13-5 16,0 4-9-16,9 7-5 15,4-1 0-15,5 1-5 0,0-2 4 16,-7-3 0 0,3-2-6-16,-10-4 1 15,-6-5 2-15,-13-6-3 16,-1-5 0-16,-5-7 0 0,0-4-4 15,0-6 1-15,0 0-34 16,0 0-14-16,2 0-27 16,-2 0-72-16,0 0-59 15</inkml:trace>
  <inkml:trace contextRef="#ctx0" brushRef="#br0" timeOffset="719.4713">31135 7848 30 0,'-6'-7'288'15,"4"2"-265"-15,2 5 47 16,0 0-36-16,0 0-6 15,10 0-17-15,8 0 0 16,0 0-4-16,4-3-5 16,2 1 3-16,6 2-3 15,8 0 0-15,7 0 5 16,6 0-6-16,4 0 0 16,8 0 3-16,-13 0-4 15,-4 0 2-15,-14 0-4 16,-13 0-2-16,-12 0-4 0,-7 0-48 15,0 0-42-15,0 0-111 16</inkml:trace>
  <inkml:trace contextRef="#ctx0" brushRef="#br0" timeOffset="1698.9911">30453 7804 285 0,'0'-6'16'16,"0"6"55"-16,0 0-41 16,0 0-12-16,2 0-3 0,19 0-3 15,2 0 4-15,7 0-9 16,5 0-4-16,1 0 0 15,3 0-2-15,1 0 2 16,-6 6 0-16,-4 0-3 16,-2 3 3-16,-8 1-4 15,-3 2-1-15,-13 5 2 16,-4 2-3-16,0 1 4 16,-21 3-6-16,-11 2-3 15,0-5 4-15,-9-2-5 16,2-2 2-16,1-4 0 15,6-3 4-15,2-6 1 0,5-3 0 16,0 0-1-16,2 0 7 16,4-14-5-16,6-5-1 15,4-6 5-15,-1-1-4 16,8-3 3 0,2 1 1-16,0 8-4 15,0 1 7-15,6 9-6 0,11-1 2 16,2 3 0-16,1 1-4 15,5 4 0-15,1 3-1 16,-1 0-2-16,1 0 5 16,-6 6-5-16,-6 11 3 15,-7 6 2-15,-7 4-2 16,-5-1 2-16,-22 3 2 0,-18-4-5 16,0 0 6-16,-8-7-6 15,-5 0 0 1,5-7 5-16,5-4-6 15,7-7 1-15,8 0-2 0,6 0 3 16,13 0 8-16,5-8-1 16,4 0 11-16,5-1 2 15,0 1-10-15,0-3 5 16,0 1 1-16,7 2-10 16,0 4 0-16,-5 2-3 15,-2 2-3-15,0 0 3 16,0 0-4-16,0 0 2 15,0 12 2-15,-11 14-2 16,-6-3 5-16,2 5-5 16,-2-2 1-16,4-1 6 15,-8 0-1-15,-5 0-2 16,3-1 1-16,3 2-5 0,-1-6 4 16,10-3-4-16,-4-6-6 15,11-6-26-15,2-2-24 16,-3-3-51-16,5 0-42 15</inkml:trace>
  <inkml:trace contextRef="#ctx0" brushRef="#br0" timeOffset="2623.4222">29620 7951 155 0,'-12'0'113'16,"10"0"-79"-16,2 0 32 15,0 0-40-15,0 0-4 0,0 0 3 16,-7 0-2-16,7 0-11 16,0-4-1-16,0-15-10 15,0-6 1-15,0-8 1 16,0-8-5-16,0-9 6 15,0-6-6-15,2 4 1 16,10 12 4-16,-7 11-5 16,-1 16 2-16,1 10 2 15,1 3-6-15,9 0 6 16,0 0-5-16,13 10 1 16,9 14 2-16,-3 5-1 15,8 0 2-15,-5-4 0 0,-7-3-3 16,-7-7 6-16,-10-9 0 15,-6-2 2-15,-7-4 10 16,0 0 6-16,0 0-7 16,0 0-11-16,-7 0-7 15,-16-1-3-15,-7 1-2 16,-2 0 1-16,0 0 6 16,-3 16-3-16,8 4 4 15,-10 2 0-15,9 2-1 16,3-3 3-16,-3-3-3 15,6-3-2-15,1-3 7 16,-5-3-5-16,1-8 3 16,7-1 1-16,-1 0-3 0,4 0 5 15,5 0-4-15,-1-5 3 16,4-4 10-16,5-3 3 16,2-1-2-16,-6-2-9 15,6 3 3-15,-4 0 1 16,4 2-1-16,0 3-6 15,0 2 2-15,0 2-4 16,0 1 0-16,0 0 2 16,0 2-4-16,-5 0 4 15,3 0-4-15,0 0 1 16,0 0 1-16,-3 0-3 16,1 0-1-16,-8 2 1 15,-8 13 0-15,-6 4 4 0,1 5-3 16,-3 3-1-16,7 2 3 15,1-2-4-15,1 0-3 16,10-3-19-16,-1-3-23 16,8-1-46-16,0-8-119 15</inkml:trace>
  <inkml:trace contextRef="#ctx0" brushRef="#br0" timeOffset="2940.3446">29362 8220 248 0,'12'0'98'0,"-10"0"-84"16,5 0 12-16,6 0-13 15,6 0 4-15,11 3-16 16,4-2-1-16,5 1 0 0,1 3-6 16,-8-5 5-1,-9 2-13-15,-14-2-44 16,-4 0-90-16</inkml:trace>
  <inkml:trace contextRef="#ctx0" brushRef="#br0" timeOffset="3155.4295">29404 8458 385 0,'0'0'22'0,"0"0"56"16,0 0-55-16,0 0-14 15,0 0-8-15,0 0-2 16,0-2-59-16,0-6-57 0,-6 4-163 16</inkml:trace>
  <inkml:trace contextRef="#ctx0" brushRef="#br0" timeOffset="3479.7838">29028 7608 106 0,'0'-18'335'0,"0"9"-299"16,0 9 45-16,0 0-40 16,0 0-20-16,0 0-8 15,0 0-1-15,0 5-3 16,0 17 0-16,0 19-6 16,0 5 9-16,0 9-6 15,0 2-6-15,0-2 0 16,-2-6 0-16,-7-7-2 15,2-9-23-15,3-8-57 16,-4-13-73-16,6 0-112 16</inkml:trace>
  <inkml:trace contextRef="#ctx0" brushRef="#br0" timeOffset="3740.9133">28826 7960 121 0,'-2'-6'239'0,"2"5"-200"16,0 1 25-16,0 0-40 15,0 0-8-15,0 0 7 16,0 4-5-16,0 16 7 16,0 3-8-16,0 9-11 15,0 3 0-15,0 0 2 0,-19-1-7 16,-2-8 2-16,1-3-3 15,1-9-4-15,5-3-37 16,5-10-34-16,-2-1-52 16,4 0-81-16</inkml:trace>
  <inkml:trace contextRef="#ctx0" brushRef="#br0" timeOffset="3966.9396">28782 7713 186 0,'0'-5'301'16,"0"4"-271"-16,0 1 32 16,0 0-49-16,0 0-8 15,2 0-6-15,-2 0-1 16,0 0 0-16,0 0-26 15,0 0-76-15,-2 13-158 16</inkml:trace>
  <inkml:trace contextRef="#ctx0" brushRef="#br0" timeOffset="5586.9882">28400 7802 287 0,'0'0'73'16,"0"0"-12"-16,0 0-20 0,0 0-35 15,0 0 1-15,0 0-6 16,0 15-2 0,0 1 10-16,0 3-9 0,0 6 1 15,-5-3-1-15,-2 3-1 16,3-4 5-16,-10-2-5 15,0-5 2-15,3-3 2 16,-6-3-1-16,4-6 13 16,-4-2-6-16,2 0-1 15,-6-2 5-15,2-17-8 16,1-6 0-16,4-3 0 16,5 6 0-16,2 0 6 15,5 6-2-15,2 3 4 16,0 4-3-16,0 7-3 15,0 0-5-15,0-1-1 16,2 3-3-16,5 0 2 0,-7 0-4 16,0 0-4-16,0 0 8 15,0 0-3-15,0 0-2 16,0 12-11-16,-9 5 5 16,-3 7 10-16,-4-2-3 15,2-2-11-15,-2-6 11 16,2-5-3-16,-4 1 2 15,4-9 4-15,-2-1-4 0,2 0 5 16,-2 0 0 0,4 0 0-16,1-12 6 15,4-2-1-15,5 0 3 16,2 5 11-16,0 4-8 0,0 1-1 16,0 3-5-16,0 1-6 15,0 0 4-15,0 0-9 16,0 0 2-16,0 0 4 15,0 0-2-15,-7 0 2 16,-5 12-2-16,-3 2-1 16,-11 5 3-16,3 0-3 15,-9 0 3-15,-5-2 2 16,-3-3-4-16,-1-5 4 16,-2-2-1-16,3-7-2 15,1 0 5-15,5 0-4 16,4 0-1-16,2 0 4 15,7-13-3-15,1 1 3 0,6 0-2 16,-2-4 0-16,12 3 9 16,-4-6-5-16,6-1 0 15,2-1 3-15,0 2-4 16,0 0 0-16,0 5-1 16,10-1-5-16,-1 3 5 15,2 3-5-15,1 4 0 16,-3 2 2-16,0 1-2 15,5 2 1-15,4 0 0 16,3 0-2-16,7 0 5 16,-5 0-6-16,1 2-1 15,-7 8 3-15,-8 7-1 0,-5-5 1 16,-4 7 0-16,0 2-1 16,-4 0 6-16,-22 1-6 15,2-1 3-15,-8-4 1 16,2-2-2-16,-10-4 1 15,1 2 2-15,5-5-3 16,-5-1 5-16,9-3-6 16,7 0 4-16,4-2 6 15,12-2-5-15,3 2-2 16,4-2 1-16,0 0-3 16,0 2 5-16,0-2-4 0,0 0-1 15,0 2 3 1,0-2-5-16,0 3 3 0,0 0 1 15,4 1-3-15,5 0 6 16,10 1-5-16,0 1 0 16,1 0 3-16,1 2-3 15,-8 4 2-15,4-3-1 16,-11-1-2-16,1 4 4 16,1 0-2-16,-8 2-2 15,0 6 3-15,0 4-1 16,0 2 1-16,-8 3 0 15,-3-2-3-15,-8-2 5 16,6 0-3-16,-8-2 0 16,1-1 2-16,1 0-4 0,2-3 3 15,11-2 0-15,-3 2-3 16,0-2 6-16,9-3-6 16,0 1 1-16,0-3 3 15,0 0-1-15,11 3 10 16,19-1 2-16,9 1-8 15,5-1 3-15,16 1-7 16,0-3 1-16,4-1 4 16,5-5-5-16,-7-4 0 15,-2-2 0-15,-15 0-3 16,-9 0 5-16,-12-2-3 0,-5-7-2 16,-10-1-7-1,-1-5-6-15,-8 1-11 0,0-4-19 16,0-1-27-16,0 0-23 15,-15 0-89-15</inkml:trace>
  <inkml:trace contextRef="#ctx0" brushRef="#br0" timeOffset="5872.9461">27539 7286 363 0,'0'-7'49'0,"0"7"26"0,0 0-53 15,0 3-7-15,-5 17 0 16,5 9-3-16,0 14-7 15,0 8 11-15,0 7-11 16,0-5-6-16,0-11 0 16,0-2-37-16,0-13-107 15</inkml:trace>
  <inkml:trace contextRef="#ctx0" brushRef="#br0" timeOffset="15795.9977">27021 8047 144 0,'9'-5'101'0,"-4"5"26"16,-5 0-33-16,0 0-36 15,0 0-43-15,7 0 50 16,-7 0-44-16,0 8 11 16,0 5-14-16,0 2-4 15,0 5-2-15,0 6-4 16,-12 6 0-16,-13 7-7 0,-10 5-1 15,3 3 2-15,-7-3-4 16,9-10 2-16,7-10 0 16,5-7-2-16,6-10 4 15,12-7-14-15,0 0-30 16,0 0-18-16,0-14-41 16,12-6-9-16,8-3-132 15</inkml:trace>
  <inkml:trace contextRef="#ctx0" brushRef="#br0" timeOffset="16063.852">27053 7790 260 0,'0'-5'175'16,"0"5"-115"-16,0 0 13 16,0 0-21-16,0 0-17 15,0-2-17-15,0 0-10 16,0 0-8-16,0-2-1 16,0 0-10-16,0-1-50 0,0 5-25 15,-2 0-68-15,-14 0-169 16</inkml:trace>
  <inkml:trace contextRef="#ctx0" brushRef="#br0" timeOffset="17134.8928">26710 7889 346 0,'0'-2'50'0,"0"2"29"0,0 0-29 16,0 0-23 0,0 0-12-16,0 0-6 15,5 0-8-15,4 4 0 0,3 12 4 16,1-1-8-16,4 3 3 15,-4 3-1-15,4 0-4 16,-6 3 1-16,-11-2-12 16,0-1-3-16,0-3-4 15,-7-3 3-15,-7-2 4 16,-6-8 4-16,-1-3 6 16,2-2 8-16,3 0 0 0,2-2-2 15,5-16 8-15,7-6 0 16,2-6 2-16,0-6 4 15,0-2-4-15,0 4 6 16,9 7-6-16,3 6-3 16,-12 9 9-16,2 4-11 15,-2 6 0-15,0 2-1 16,0 0-9-16,0 0 5 16,0 12-3-16,0 13 1 15,-2-1 4-15,-5 1-4 16,2 0 1-16,-4-4-1 15,-7 0-4-15,2-6 3 16,-7-5-5-16,5-3 6 16,2-6 4-16,-6-1-4 15,8 0 3-15,-4 0 1 0,2-8-2 16,3-13 4 0,-3 0-4-16,9-4 0 0,3 7 5 15,-5 3-1-15,7 9 2 16,0 4 0-16,0 2-7 15,0 0 2-15,0 0-6 16,0 5 0-16,0 13 8 16,-2 0-6-16,-5-1 4 15,3-5 1-15,-13-2-5 0,4-1 7 16,-8-5-4 0,0-2 0-16,-5-2 3 15,6 0-2-15,-1 0 1 16,8-9 1-16,-2-8-2 0,11 0 7 15,4 2 1-15,0 7 1 16,0 2 3-16,0 6-7 16,0 0-2-16,0 0-2 15,0 8-2-15,0 18 3 16,0 4-2-16,0 5-1 16,-7-2 3-16,3-1-3 15,4-8-1-15,-10-2 2 16,-1-5-3-16,-10 2 6 15,-16 3-4-15,-6 2-2 16,-8-3 6-16,0-3-5 16,3-3 3-16,6-7-1 0,12-6-2 15,8-2 5-15,1 0-3 16,12-5 0 0,1-19 4-16,8-11-3 0,0-9 4 15,0 1 0-15,0-1-7 16,0 11 3-16,6 9-2 15,-4 5-1-15,0 6 2 16,-2 7-9-16,2 3-11 16,-2 3-25-16,5 0-13 15,-5 0-33-15,0 12-113 16</inkml:trace>
  <inkml:trace contextRef="#ctx0" brushRef="#br0" timeOffset="17412.9827">26282 8506 44 0,'39'0'328'0,"10"0"-301"0,-6 0 60 16,4-4-65-16,-11-2-22 15,1-3-1-15,-16 1-4 16,-3 2-49 0,-18-2-33-16,0 1-104 0</inkml:trace>
  <inkml:trace contextRef="#ctx0" brushRef="#br0" timeOffset="17659.807">26278 7699 402 0,'0'-4'37'0,"0"-1"39"16,0 4-43-16,0 1-22 15,0 0-2-15,0 0-12 16,0 0-9-16,-12 0-56 16,-6 7-95-16</inkml:trace>
  <inkml:trace contextRef="#ctx0" brushRef="#br0" timeOffset="18110.9406">25716 7931 303 0,'-9'0'90'0,"2"0"-76"16,5 0 24-16,-8 0-31 16,8 8-7-16,-5 13 2 15,5 5-2-15,-7 3 0 16,-3 3 1-16,-4-6-2 0,2-4 3 16,-9-2-2-16,0-6 0 15,2-7 7-15,0-7 15 16,8 0 4-1,-4 0 4-15,13-28 3 0,4-13 0 16,0-15-10 0,0-8-14-16,0-1 1 0,9 7-4 15,3 7 11-15,-10 10-2 16,5 1-6-16,-7 18 1 16,0 6-7-16,0 11-3 15,0 5 2-15,0 0-7 16,0 0-1-16,-9 0-1 15,-8 12-22-15,2 19-39 0,-4 10-35 16,1 11-10 0,-3 6-193-16</inkml:trace>
  <inkml:trace contextRef="#ctx0" brushRef="#br0" timeOffset="18300.0762">25350 8508 352 0,'4'0'40'0,"3"-12"23"0,3 1-53 16,-8-1-9 0,-2-1-11-16,0 6-63 15,0 2-165-15</inkml:trace>
  <inkml:trace contextRef="#ctx0" brushRef="#br0" timeOffset="18679.8078">25301 7723 377 0,'0'-20'52'15,"0"9"37"-15,0 9-27 16,0-2-27-16,0 4-19 16,0 0-6-16,0 0-6 15,0 21-6-15,0 16 2 0,0 9 1 16,0 12-3-16,-2 4 6 16,-9 2-5-16,-10 4-1 15,-9 0 4-15,-7 4-2 16,-6-11 2-16,-8-7 0 15,2-11 2-15,6-9 8 16,4-13-10-16,9-11-2 16,9-8 2-16,10-2-3 15,3 0 1-15,8-19-8 16,0-4-21-16,8-2 5 16,5 0-11-16,4 0-26 15,-4 7-27-15,4 3-114 0</inkml:trace>
  <inkml:trace contextRef="#ctx0" brushRef="#br0" timeOffset="18935.432">25037 7778 355 0,'2'-12'55'15,"-2"11"47"-15,5 1-40 16,-5 0-40-16,2 0-10 16,7 23-4-16,1 11-1 0,1 14 8 15,-7 7-12-15,-4 3 1 16,0 1-7-16,-4-3 1 16,-17-6-14-1,-4-11-63-15,0-6-40 0,8-8-158 16</inkml:trace>
  <inkml:trace contextRef="#ctx0" brushRef="#br0" timeOffset="19446.8167">24770 8127 380 0,'9'-3'72'0,"-9"0"-2"0,0 3-8 16,0-2-33-16,0 2-4 16,0 0-19-16,0 0-5 15,-5 0-3-15,-8 0-3 16,-10 0 6-16,-7 0-6 15,2 0 4-15,-4 0 5 16,11 5-5-16,3-5 2 0,6 0 1 16,5 3 0-16,5-3 10 15,2 0-4-15,0 2-6 16,0-2 3 0,0 4-4-16,0 4-1 0,0 7 5 15,0 11-5-15,0 3 13 16,0 12-5-16,-9 0-5 15,-1 4 3-15,-3 3-2 16,-6-1 1-16,-3-7 1 16,-6-5-6-16,5-6 4 15,-3-9-4-15,11-7-2 16,-4-9 5-16,2-4-7 0,4 0-23 16,2-5-25-16,1-17-16 15,1 1-9-15,2 1-43 16,3-4-154-1</inkml:trace>
  <inkml:trace contextRef="#ctx0" brushRef="#br0" timeOffset="19691.7884">24577 7790 387 0,'32'-2'43'0,"18"-3"58"15,3-3-46 1,5-1-33-16,-7 1-14 0,-10 0-6 16,-11 0-6-16,-19-1-4 15,-6 1-64-15,-5 6-35 16,-21 2-99-16</inkml:trace>
  <inkml:trace contextRef="#ctx0" brushRef="#br0" timeOffset="20519.003">24192 8079 165 0,'0'0'189'16,"-9"-6"-152"-16,-5 0 22 16,3 0-42-16,-8-2-8 15,10-1-9-15,-2 3 0 16,8 0 2-16,-2 3-3 16,3 2 3-16,2 1-1 15,0-3 0-15,0 3 8 16,0-2-7-16,0-3 1 15,-2-2 0-15,-5-5-1 16,5-4 12-16,-5-2-5 16,5-4 3-16,2-5 2 15,0-2-6-15,0 0 1 0,20 0-4 16,8 4-6-16,4 2 3 16,2 7-4-16,-2 5-2 15,4 6 6 1,-14 5-5-16,-3 0 0 0,-10 1 2 15,-9 24-4-15,0 7 6 16,-9 4-2-16,-23 3-2 16,-5 1 3-16,5-1-7 15,0-6 3-15,4 1 2 16,5-8 1-16,4-2 2 16,8-7-2-16,4-4-1 15,7-4 4-15,0-5-5 0,0-4 0 16,7 0 4-16,18 0 0 15,5 0 2-15,7-2-3 16,-3-9 0-16,3 3 3 16,-7 3-4-16,-9 5 0 15,-10 0 2-15,-3 0-2 16,-8 17 2-16,0 10 0 16,0 9-1-16,-26 5 4 15,-4-1-4-15,-4 1 0 16,-4-8 3-16,-1-5-5 15,3-2 4-15,-3-12-1 0,-8-5-2 16,11-5 5 0,-6-4-5-16,3 0 3 0,2-6 1 15,5-17 2-15,9-8 7 16,2-9 9-16,10-5-6 16,4-5 6-16,7-1-4 15,0 3 1-15,11 2-7 16,8 10-5-16,1 8-3 15,-6 10-4-15,2 6-2 16,-6 5 2-16,-8 2-14 16,-2 5-25-16,0 0-17 15,0 0-18-15,0 0-27 16,-30 0-112-16</inkml:trace>
  <inkml:trace contextRef="#ctx0" brushRef="#br0" timeOffset="20759.928">23538 7999 272 0,'2'-2'77'0,"6"2"6"16,-6 0-20-16,7 12-32 15,-9 14 5-15,0 4-8 16,0 9-12-16,0 5-11 15,-21 2-5-15,-7-3 4 16,-4-2-5-16,-2-4 0 16,-3-7-4-16,7-10-51 0,-2-6-53 15,4-5-116-15</inkml:trace>
  <inkml:trace contextRef="#ctx0" brushRef="#br0" timeOffset="21200.7959">23315 8108 207 0,'-9'0'81'0,"2"0"-12"16,2 0-13-16,5 0-22 16,0 0-5-16,0 0-5 15,0 0-12-15,0 0-4 16,0 0-5-16,0 0-2 15,5 0 4-15,0 0-6 16,-3 0-1-16,0 0 2 16,-2 0-4-16,0 0-3 0,0 0 1 15,0 0 4-15,-4 0 5 16,-15 0-5-16,-2 0 3 16,1 0 0-16,-1 0 0 15,4 0 2-15,11-8 7 16,-1 0 7-16,7-5 7 15,0 1-4-15,2-2-15 0,24-1-1 16,-3 6-4 0,-1 3 0-16,-3 6 0 15,-8 0-3-15,-8 21 3 16,-3 13 1-16,0 5 2 0,-16 2 0 16,-14-2-4-1,-9-1 0-15,-5-5-22 0,-4-4-55 16,-14-4-29-16,2-5-144 15</inkml:trace>
  <inkml:trace contextRef="#ctx0" brushRef="#br0" timeOffset="22103.2821">22919 7593 285 0,'0'-8'75'0,"0"5"-46"16,0-1 49-16,0 4-45 16,-2 0-11-16,2 0-7 15,0 0-10-15,0 7-1 16,0 3 2-16,0 0-7 16,0-1 2-16,2-1 0 15,0 4-2-15,-2 5 4 16,0-1-5-16,0 0 2 15,0 0 3-15,-13-2-5 16,-8 1 4-16,-7-1-1 16,3-2-2-16,-3-1 6 15,6-3-7-15,3-2 2 0,0 3 3 16,8 1 2-16,0 2 0 16,1 2-2-16,3 1-3 15,5-1 4-15,0-2-5 16,-3 0 0-16,5-2 3 15,0-2-3-15,0-1 0 16,5-3 1-16,14 1-1 16,5 0 8-16,8-1-2 15,6-2 1-15,-8-2 5 16,-10 0-3-16,-6 2 3 16,-9-1 1-16,-5-1-6 0,0 0 6 15,0 3-6 1,0 4-8-16,-7-2 9 0,-12 8-10 15,6-2 4-15,-4 2 1 16,4-7-4-16,-6 3 4 16,-4-2-3-1,3-3 0-15,-6-1 3 0,3-3-4 16,2 0 3-16,1 0 1 16,-1 0-3-16,4 0 4 15,6 0-4-15,0 0 0 16,-1 0 3-16,1 3-3 15,-8 1 1-15,-1 4 0 16,10 0-2-16,-1 1 4 16,4 0-3-16,3 2-1 0,1 2 4 15,-4 4-4 1,-2-1 2-16,9 7 1 0,0 3-2 16,0 3 4-16,0 9-3 15,0 6 4-15,9 3 8 16,5 7-9-16,-5 5 5 15,2-1-1-15,-1-3-2 16,-5 3 1-16,-5-4-3 16,0-3 0-16,0-3 2 15,0-9-5-15,-7-5 1 16,-3-12 1-16,6-8-5 16,-3-9 6-16,7-5-5 15,0 0-1-15,0 0 0 0,0 0-19 16,0 0-18-16,0-12-25 15,0-5-34-15,9-3-40 16,1-3-190-16</inkml:trace>
  <inkml:trace contextRef="#ctx0" brushRef="#br0" timeOffset="22335.752">22855 8696 272 0,'32'0'133'15,"0"0"-60"-15,0 0-2 16,5-3-51-16,-3-4-9 16,4 2-4-16,-8 0-3 15,-6 3-8-15,-5-3-29 16,-10 3-38-16,-9 2-53 15,0 0-142-15</inkml:trace>
  <inkml:trace contextRef="#ctx0" brushRef="#br0" timeOffset="23983.4347">21879 8061 285 0,'0'0'13'16,"0"0"41"-16,0-8 2 16,0-5-14-16,0 1-11 15,0-3-13-15,2-4-1 16,5 2-4-16,-5-3 2 16,-2-2-5-16,7-2 4 15,-5 2-2-15,-2-2 0 16,2 9 2-16,4 1-9 15,-4 9-1-15,-2 1 1 16,11 1-5-16,10 3 0 0,9-2 1 16,11 2-4-1,8 0 7-15,3 0-6 0,8 0 0 16,-7 0 2-16,-4 9-3 16,-15 1 3-16,-13-3 1 15,-5-3-4 1,-16-3 6-16,0-1-3 0,0 5-3 15,-21 2 9-15,-6-2-7 16,4 4 3-16,4-3-1 16,1 0-4-16,4 2 5 15,-4 3-7-15,-1 1-1 16,-6 5 2-16,-5 1-6 16,-9 5 1-16,-12 3 1 0,-7 0 2 15,-6 0 6-15,-5-1-6 16,3 0 2-16,-4-4 6 15,3-4-5-15,10-7 4 16,1-6 1-16,13-4-5 16,11 0 9-16,4 0-5 15,17-7 2-15,1-15 4 16,10-2 1-16,0-8 0 16,17-1-5-16,4 4-4 15,-1 6 5-15,1 7-6 16,2 6 1-16,-3 3 2 15,3 7-4-15,-2 0 2 0,5 0-1 16,-11 0-2 0,2 13 5-16,-10 6-5 0,-7 3 2 15,0 3 3-15,-19 2-5 16,-18-2 3-16,-2 2 1 16,-5-4-3-16,-4-8 6 15,4 0-4-15,10-8 0 16,4-7 3-16,12 0-2 15,8 0 4-15,10-25 1 16,0-8 2-16,10-13 5 16,10-5 2-16,8-8 2 15,-7 1 0-15,-8 5-7 16,-3 7-3-16,-8 17 2 0,-2 10-5 16,0 12 4-16,0 4-9 15,0 3 0 1,-4 0-1-16,-11 0-13 15,9 0-20-15,-3 10-17 0,-1 7-18 16,1 0-22-16,0 0-77 16</inkml:trace>
  <inkml:trace contextRef="#ctx0" brushRef="#br0" timeOffset="24283.9061">21625 8454 344 0,'19'0'49'0,"11"0"50"15,4 0-26-15,7 0-34 16,6-6-24-16,-8-2-12 16,-7 4 0-16,-9-1-5 15,-4 1 1-15,-15 2-6 0,1 2-41 16,-5 0-36 0,0 0-80-16</inkml:trace>
  <inkml:trace contextRef="#ctx0" brushRef="#br0" timeOffset="24470.9669">21665 8705 327 0,'0'0'23'15,"4"0"59"-15,10 0-34 0,0-15-41 16,-5-3-10-1,-2-1-45-15,-7 5-66 16,0 3-208-16</inkml:trace>
  <inkml:trace contextRef="#ctx0" brushRef="#br0" timeOffset="24872.7477">22012 7285 355 0,'9'-32'34'0,"3"14"-6"16,-5 14 40-16,-7 4-55 15,0 22-13-15,0 27 1 0,-16 14-1 16,-7 7 2-16,-7-12-3 15,0-6-1-15,-2-7 4 16,0-4-5-16,2-15 2 16,2-8 3-16,5-10-3 15,4-8 11-15,8 0-5 16,4-3 0-16,7-28 4 16,0-11 1-16,20-12-6 15,10-2 1-15,3 3-2 16,-6 3-1-16,-6 17-3 15,-4 14-3-15,-15 9 4 16,-2 10-12-16,0 0-54 0,-32 13-60 16,-17 21-178-16</inkml:trace>
  <inkml:trace contextRef="#ctx0" brushRef="#br0" timeOffset="25603.2644">21139 7649 71 0,'0'-27'395'16,"-4"12"-366"-16,-3 10 52 15,5 5-41-15,2-3-31 16,0 3-5-16,0 0-10 16,0 8 5-16,0 10-2 15,0 2-3-15,0 0 5 16,7-2-17-16,-5 6-6 16,0-2 6-16,-2 7 1 15,0 3 3-15,-9 0 6 16,-21 4 2-16,-4 1 3 15,-7-1-3-15,-6-3 4 0,13-5 2 16,4-5-1-16,16-9 3 16,7-3-1-16,7-7-3 15,0-4 5-15,0 0-3 16,12 0 6-16,16 0 1 16,4-16-5-16,0 1 0 15,5 2-2-15,-7 5-2 16,-7 6 4-16,-1 2-3 15,-1 0-1-15,-2 0 3 16,-8 0-4-16,-2 10 4 16,-7 8-3-16,-2 4-3 15,0 5 13-15,0 6-7 16,-15 3 2-16,-13 0 4 0,-2 3-7 16,-4-3 4-16,-8-5-4 15,-4-3-2 1,-3-8 7-16,-1-6-5 15,2-3 2-15,2-11 3 0,4 0 9 16,10-6 5 0,9-21-3-16,7-9-5 0,7-9 13 15,9-10-6-15,0-15-6 16,11-6-1-16,15 0-9 16,-3 7-1-16,-3 17-1 15,-10 17-3-15,-1 16 5 16,-9 12-10-16,0 4-11 0,0 3-30 15,-12 0-30 1,-13 25-70-16,-5 11-209 0</inkml:trace>
  <inkml:trace contextRef="#ctx0" brushRef="#br0" timeOffset="26350.9967">20247 7817 396 0,'0'-5'38'0,"0"3"40"0,0-1-36 16,11-2-24 0,12-4-11-16,7 6-8 15,9 3 7-15,3-2-10 16,8 2 2-16,1 0 3 0,-10 0-2 15,-1 5 0-15,-17 9 0 16,-7 3-5-16,-16 7 5 16,-5 5-7-16,-29 4-4 15,-22 4-9-15,-8-2-2 16,4-4 8-16,-9-2 5 16,4-8 0-16,5-6 14 15,6-7-4-15,7-8 2 16,13 0 7-16,13 0-1 15,10-15 3-15,11-7-1 16,0-7-4-16,2-1 7 16,21 5-13-16,7 3 0 0,0 3 2 15,-2 5-4-15,-4 6 0 16,4 1 1-16,-7 7-5 16,0 0 5-16,-3 0-2 15,-6 4 0-15,-12 15 3 16,0 3-2-16,0 8 2 15,-23 3 1-15,-14 2-3 16,-14-4 6-16,0-5-6 16,-1 0 2-16,10-9 2 15,-4-7-3-15,10-5 1 16,0-5 0-16,6 0-2 16,10-5 5-16,14-12-4 15,0-4 4-15,6-1 5 0,6 1-5 16,9 1 6-16,13 5-4 15,-5 4-5-15,-3 5 5 16,6 6-7-16,-10 0-1 16,-7 6 6-16,-4 22-8 15,-5 6 8-15,-7 10 3 16,-23 4 1-16,-11 0 7 16,-1-1-11-16,-8-4-1 15,6-7 3-15,-2-7-9 16,14-9 5-16,4-10-5 15,7-6-34-15,8-4-24 16,-4 0-35-16,13 0-92 16</inkml:trace>
  <inkml:trace contextRef="#ctx0" brushRef="#br0" timeOffset="26589.0336">19616 7728 165 0,'2'-7'172'0,"6"7"-142"16,-4 0 42-16,-2 0-42 15,5 4-9-15,2 23-9 16,1 11-3-16,-8 8 15 16,0 5-22-16,-2-2 3 0,0-2-7 15,0-2 0-15,-16-4-15 16,-12-3-63-1,-11-6-38-15,7-3-188 0</inkml:trace>
  <inkml:trace contextRef="#ctx0" brushRef="#br0" timeOffset="27215.551">19393 7943 327 0,'0'0'57'16,"0"0"-15"0,0 0-1-16,0 11-32 0,0 15-6 15,2 5 19-15,0 7-21 16,-2-8 2-16,0 1-4 15,-2-8 1-15,-26-3 5 16,1-6-5-16,-10-6 1 16,7-4 1-16,-2-4 2 15,2 0 9-15,7-9-3 16,4-13-5-16,10-5 7 0,9 1-4 16,0 6 2-16,0 8 5 15,0 7-10 1,9 5-5-16,-6 0 0 15,-3 7-2-15,0 23 5 16,0-1-4-16,-10 7 2 0,-12-7 0 16,-8-7-2-16,-10-7 4 15,8-4-3-15,0-8-1 16,4-3 6-16,8 0-3 16,6-1 2-16,7-20 1 15,7-3-3-15,0-5 0 16,0 3-2-16,9 8-3 15,-2 9 5-15,-5 7-4 16,-2 2-1-16,0 0-2 0,0 29 5 16,-22 11 1-1,-6 5 0-15,-4 1-2 16,-8-7 6-16,-1-6-7 0,-5-6 3 16,4-3-1-16,10-12-1 15,11-5 2-15,10-4-11 16,9-3-20-16,2 0-13 15,0 0-37-15,2-3-33 16</inkml:trace>
  <inkml:trace contextRef="#ctx0" brushRef="#br0" timeOffset="27427.6916">19188 7539 411 0,'0'-3'24'0,"0"3"4"16,0 0-21-16,0 0-4 16,0 3-10-16,0 10-29 15,0 12-96-15</inkml:trace>
  <inkml:trace contextRef="#ctx0" brushRef="#br0" timeOffset="27671.3916">18785 8611 242 0,'53'0'99'0,"7"-4"-44"16,11-14 24-16,5-5-54 15,-9 2-21-15,-12 1 0 16,-20 6-4-16,-17 2-13 16,-16 5-32-16,-2 2-21 15,-23-3-122-15</inkml:trace>
  <inkml:trace contextRef="#ctx0" brushRef="#br0" timeOffset="27888.8203">18845 7700 349 0,'-10'-4'69'0,"10"3"-41"0,0 1 16 16,0 0-43 0,0 0 0-16,0 0-6 0,-2 1-2 15,-7 11-68-15,-2 9-108 16</inkml:trace>
  <inkml:trace contextRef="#ctx0" brushRef="#br0" timeOffset="28466.7435">18295 8141 188 0,'0'-3'4'16,"0"-2"31"-16,-2 3-9 15,-4 0-19-15,4 0 0 16,0-1 10-16,-5 0 9 16,5-6-1-16,2-3 3 15,0-2-18-15,0-3 5 16,0-2-4-16,2-3-8 16,15 0 3-16,3-2-6 15,12 2 1-15,2 5 2 16,6 2-5-16,1 7 4 15,-6 6-2-15,-10 2 4 16,-6 0 7-16,-19 14-9 0,0 15-2 16,0 9 2-16,-28 3-2 15,3 1 3-15,-12-3-3 16,3-7-2-16,-4-8 5 16,4-7-3-16,4-12 0 15,2-5 5-15,8 0 19 16,10-8-5-16,8-21 9 15,2-14-13-15,0-11 3 16,12-11-1-16,6-7 5 16,3-4-13-16,0-1-5 15,-8 13 1-15,2 14 0 16,-13 20-2-16,-2 17 3 0,0 10-6 16,-8 3-3-16,-3 0 2 15,0 3-10-15,1 13-24 16,-1 1-14-16,2 2-24 15,-10 1-28-15,6 3-148 16</inkml:trace>
  <inkml:trace contextRef="#ctx0" brushRef="#br0" timeOffset="28767.7713">18721 7241 281 0,'2'-17'82'16,"-2"9"-76"-16,0 6 47 0,0 2-48 16,0 0 3-16,0 24-9 15,-19 20 1-15,-4 16-3 16,-7 11 2-16,0 1 6 15,-9-1-3-15,7-7-1 16,-2-6 2-16,-3-7-3 16,9-14 0-16,5-11-1 0,2-11-37 15,3-5-58 1,6-8-110-16</inkml:trace>
  <inkml:trace contextRef="#ctx0" brushRef="#br0" timeOffset="30056.9441">17848 7723 391 0,'0'-5'5'0,"0"5"38"16,0 0-23-16,0 0-23 16,7 0 3-16,7 0 3 15,14 2-4-15,-1-1 5 16,0 3-6-16,11 3 2 15,-18-2 5-15,3 4-7 16,-6 6 2-16,-15 3 2 16,-2 5-5-16,0 8 6 15,-21 1-4-15,-18-2 0 16,-3-3 4-16,-1-4-5 16,-4-4 2-16,4-6 1 0,6-4-3 15,3-6 5 1,6-3-2-16,12 0-2 0,2 0 8 15,12-21-5-15,2-4 8 16,0-7 4-16,2-2-3 16,16 0-3-16,3 5-3 15,-2 8 0-15,-6 6 2 16,6 3-7-16,-10 7 1 16,-2 2 0-16,2 3-4 15,-4 0 4-15,2 0-3 16,-3 8-1-16,-4 7 6 15,0 6-6-15,0 4 3 16,-2 1 1-16,-19 6-3 0,-16-6 4 16,5-1-3-16,-7-4-1 15,5-6 4-15,1-5-4 16,6-3 2-16,6-7 1 16,7 0-1-16,5-6 4 15,2-12-3-15,7-8-2 16,0-3 8-16,0 0-5 15,0 4 0-15,0 8 3 16,2 11-6-16,-2 4 3 16,0 2-4-16,0 0-3 15,0 5 7-15,0 15-8 16,0 3-7-16,0 0 8 0,-6-5-1 16,-9-2 7-1,2-3-2-15,-6-5-1 0,1-1 6 16,2-3-6-16,0-2 2 15,-3-2 2-15,5 0-3 16,5 0 2 0,0 0 0-16,5-10-3 0,4-1 7 15,-5 5-8-15,5 3 3 16,0 3 2-16,0 0-7 16,0 0 5-16,0 9-2 15,-5 10-1-15,-11-4 5 16,5 5-4-16,-3-3 2 15,-2-9 2-15,-3-1-2 0,5-6 2 16,5-1 0-16,0 0-1 16,5 0 8-16,4-7-1 15,0-9 4-15,0-3-1 16,0 3-3 0,0 6-5-16,0 6-3 0,0 4-2 15,2 0 4-15,0 4-5 16,-2 20 2-16,0 12 2 15,0 7-2-15,0 3 1 16,-2-1 1-16,-19-1-2 16,-9-3 5-16,-9-3-4 15,-3-3 3-15,-1-8 1 0,-6-7 0 16,6-1 1 0,2-10-6-16,3-6-2 0,6-3 10 15,4 0-7-15,4-24 2 16,7-14 0-16,13-5-2 15,4-10 3-15,0 0-2 16,4-1-2-16,17-4 6 16,9 4-5-16,-2 7-1 15,-6 8 3-15,1 11-5 16,-4 10 4-16,-10 8-5 16,0 5-22-16,-9 5-9 15,0 0-34-15,0 0-73 16</inkml:trace>
  <inkml:trace contextRef="#ctx0" brushRef="#br0" timeOffset="30312.056">17349 7680 242 0,'27'-19'214'0,"5"11"-175"0,10 0 25 15,-1-5-47-15,-2 3-13 16,-9 6-7 0,-11-3 3-16,-15 4-41 15,-4 3-45-15,0 0-30 0,-20 0-162 16</inkml:trace>
  <inkml:trace contextRef="#ctx0" brushRef="#br0" timeOffset="30491.6562">17395 7473 401 0,'0'-5'40'15,"0"5"21"-15,0 0-49 16,0 0-16-16,-5 0-15 16,-7 7-81-16,3 5-196 0</inkml:trace>
  <inkml:trace contextRef="#ctx0" brushRef="#br0" timeOffset="31979.3008">16515 7953 310 0,'-2'0'28'15,"2"0"42"-15,-2 0-4 16,0 0-37-16,-3 0-4 15,5 0-13-15,0 0-4 16,-2 0-1-16,-6 0-5 16,6 0 2-16,0 0-4 15,-3 0-3-15,3 0 6 0,-2 0-5 16,-3 0 1-16,-1-6-1 16,4-2-3-16,2-3 6 15,-3-6-2 1,1-1 0-16,4-3 3 0,0-3-3 15,0 5 0-15,0 0 3 16,4 1-3-16,17-1 2 16,5 2-2-16,-2 5-2 15,6 4 5-15,-2 4-6 16,-3 4 2-16,3 0 2 16,-9 0-3-16,-8 10 3 15,-9 13-5-15,-2 7 3 16,-11 6 6-16,-19-2-6 0,-10 3 1 15,4-3-9-15,-10-2-13 16,6-3 12 0,8-3 6-16,2-5 2 15,17-2 5-15,6-3-3 16,5-3 2-16,2-5 0 0,0-1-3 16,2-4 5-16,24 2-2 15,-2-3 1-15,6-2 8 16,8 0-9-16,-4 0 0 15,5 0 0-15,-7 0-1 16,-11 0 4-16,-10 0-2 16,-6 0 0-16,-5 0 2 15,0 14-4-15,-14 8 2 0,-11 4 3 16,-12 9-6 0,-5-2 3-16,-8 2-3 15,-3-4-1-15,4-2 6 16,6-6-6-16,2-6 3 0,8-6 1 15,4-11-2-15,8 0 5 16,2-5 2-16,8-19 2 16,9-14 11-16,2-8-1 15,0-11-5-15,0-10-2 16,11 1-9-16,3 1 0 16,2 18-3-16,-10 16-2 15,2 15 6-15,-8 9-8 0,0 7 1 16,0 0-11-16,0 0-31 15,0 4-24 1,-12 11-77-16,-6 10-192 16</inkml:trace>
  <inkml:trace contextRef="#ctx0" brushRef="#br0" timeOffset="32347.736">15944 8007 302 0,'0'0'52'16,"-4"0"14"-16,-1 0-29 15,3 8-16-15,-7 21-18 16,4 6 1-16,-11 5 1 16,-3 1-6-16,-3-10 7 15,1-2-9-15,7-9 6 0,-2-4 12 16,7-11 4-16,-5-5 6 15,5 0 8-15,2-18-1 16,4-15 0-16,3-17-18 16,0-12-4-16,0-7-1 15,12 0-8-15,-3 4 0 16,-2 16 0-16,-7 13-4 16,0 19 8-16,0 9-10 15,0 8 3-15,0 0-11 16,-5 0-29-16,-15 17-19 15,-1 8-37-15,-2 8-46 16,5 4-113-16</inkml:trace>
  <inkml:trace contextRef="#ctx0" brushRef="#br0" timeOffset="32571.6438">15666 8569 264 0,'41'0'70'15,"3"0"-16"-15,12-9 10 16,-11-2-51-16,-5 2-1 16,-13 4-13-16,-13 1-2 0,-14 1-12 15,0 3-27-15,0 0-46 16,-32 0-154-16</inkml:trace>
  <inkml:trace contextRef="#ctx0" brushRef="#br0" timeOffset="33011.6632">15567 8013 359 0,'-9'0'37'16,"-3"10"-30"-16,3 17 29 0,-3 11-15 15,3 1-18-15,5 1 2 16,-7-1-5-16,-4-5 1 16,4-4 5-1,-10-10-4-15,8-7 6 0,-4-7 4 16,6-6 2-16,-3 0 16 15,5-3-9-15,2-25-8 16,3-11 1-16,4-9-6 16,0-4-3-16,0 8 0 15,0 12-3-15,0 16 5 16,0 9-7-16,0 7-3 16,0 0-1-16,0 13 2 0,-8 24 1 15,-10 6-5-15,-5 6 3 16,-5 0 7-16,3-10-5 15,-5-8 0-15,2-9 3 16,-2-3-4-16,8-6-6 16,1-4-33-16,4-6-21 15,6 1-38-15,2 3-103 16</inkml:trace>
  <inkml:trace contextRef="#ctx0" brushRef="#br0" timeOffset="33208.0433">15311 8630 332 0,'2'-8'126'15,"4"4"-91"-15,-6 4 22 0,0 0-48 16,0 0-17-16,0 2-45 15,-17 23-103-15</inkml:trace>
  <inkml:trace contextRef="#ctx0" brushRef="#br0" timeOffset="35347.7129">14973 8261 405 0,'0'0'17'16,"0"0"20"-16,0-1 17 16,0-7-38-16,14-1-5 0,-3 3-7 15,6 4 5-15,-10 0-3 16,-3 2-6-16,-4 0 2 15,0 0-8-15,0 14-91 16,-11 11-206-16</inkml:trace>
  <inkml:trace contextRef="#ctx0" brushRef="#br0" timeOffset="56556.4167">5425 13333 212 0,'-2'-8'42'16,"0"1"-35"-16,2 7 30 15,0 0-30-15,0 0-7 16,0 0-4-16,0 0 12 15,11 0 10-15,8 0-3 0,1 0 2 16,5 0-7-16,3 0-7 16,2 0 2-1,-2 0-4-15,-3-2-2 16,-7 0 4-16,-4 2-5 0,-7 0 1 16,-7 0 1-16,0 0 0 15,0 0 1-15,0 0 0 16,0 0-3-16,-13 0 4 15,-8-2-2-15,-5 2 0 16,-2-4 2-16,-6 2-3 16,0-3 2-16,-1 4 1 0,1-2-4 15,4 2 8 1,2 1-5-16,9 0 0 16,6 0 2-16,8 0-3 15,2 0 2-15,3 0 0 16,0 0 1-16,0 0 11 15,0 0-4-15,0 0-3 0,19 0-1 16,4 0-5-16,10-4 1 16,-1-1-2-16,-5 5 0 15,1 0 2-15,-8 0-4 16,-8 0 0-16,-3 0 1 16,-9 0-4-16,0 0 0 15,0 0-3-15,-2 0 1 16,-15 0 6-1,-5 0-2-15,1 6 3 0,2-3 2 16,6 1-3-16,6-4 2 16,3 0-1-16,4 1-1 15,0-1 4-15,0 0-5 16,0 3-2-16,0-3-2 16,0 0-8-16,4 0-4 0,10 4-50 15,2 4-145-15</inkml:trace>
  <inkml:trace contextRef="#ctx0" brushRef="#br0" timeOffset="81782.8069">6769 10798 111 0,'0'0'46'0,"0"0"-14"16,0 0 28-16,0 0-27 15,0 0-9-15,0 0-3 16,0 0 6-16,5-2-9 16,-3-1-15-16,2 3-2 15,-1 0 7-15,-3 0-6 16,5 0-1-16,-3 0 3 16,-2 0-6-16,7 0 5 15,2 0-3-15,5 0-1 16,0 3 4-16,4 1-4 0,8 3 1 15,6-4 1-15,7-1-2 16,6 1 4-16,2-1-3 16,2-2-3-16,-2 0 6 15,-2 0-3-15,-9 0 0 16,-6 0 0-16,-2 0 0 16,-12 0 0-16,-4 0 0 15,-6 0-2-15,-6 0 5 16,0 0-4-16,0 0 2 15,0 0 1-15,-4 0-1 16,-13 0 0-16,-6 0-3 0,-7 0-1 16,-9 0-1-1,-2 0-1-15,-3 0 1 0,-4-2 4 16,4-1-4-16,3 1 5 16,2 0-1-16,7 1-1 15,6 1 3 1,5 0-3-16,6 0-1 0,5 0 3 15,1 0-2-15,2 0 1 16,3 0-1-16,-4 0-3 16,8 0 8-16,0 0-5 15,-2 0 1-15,2 0 0 16,0 0 0-16,0 0-1 16,0 0-2-16,0 0 0 15,0 0 4-15,0 0-3 0,10 0 1 16,3 0 1-16,8 0-3 15,1 0 2-15,8 0-1 16,6 0-2-16,0 0 6 16,8 0-6-16,0 0 3 15,6 0 1-15,1 0-1 16,-8 0 2-16,-1 0-2 16,-12 0-3-16,-12 0 4 15,-8 0-4-15,-10-2 1 16,0 0-7-16,0 2 2 15,-21 0 9-15,-16 0-3 0,-5 0-5 16,-8 0 4 0,-3 2-6-16,-2 3 6 0,1 0 3 15,2-3-2-15,10 0 5 16,3 1-3 0,12-3-1-16,9 0 6 15,6 0-3-15,5 0 1 0,0 0 2 16,7 0 1-16,0 0 0 15,0 0 0-15,0 0-1 16,0 0 6-16,0 0-2 16,0 0-5-16,5 0-3 15,6 0-1-15,3 0 1 16,6 0-2-16,10 0-11 0,5 3-76 16</inkml:trace>
  <inkml:trace contextRef="#ctx0" brushRef="#br0" timeOffset="83417.9928">9329 10846 281 0,'0'0'42'0,"0"0"11"15,0 0 10-15,0 0-25 16,0 0-29-16,0 0-7 0,0 0 1 16,0 0-2-16,0 0 0 15,0 0-1-15,0 0-1 16,0 0 5-16,0 0-4 15,0 0 1-15,0 0 0 16,0-2-2-16,-3 0 2 16,-1-1-1-16,2-2-2 15,-3-4 6-15,1-4-6 16,-4-3 1-16,-1-4 1 16,9-4-1-16,-2 2 1 15,0 1 0-15,2 5-4 0,0 1 8 16,0 5-7-16,0 3 2 15,2 1 1-15,9 0-4 16,1 2 4-16,2 2 0 16,2-1-3-16,-5 3 4 15,6 0-4-15,-6 0 0 16,-2 0 3-16,-1 5-4 16,-8 7 5-16,0 7-2 15,0-1-1-15,-15 3 5 16,-5 0-3-16,-10 0 0 15,3-4 2-15,-1-5-2 16,0-2 1-16,3-6 0 0,-1-4-2 16,13 0 6-16,-4 0-6 15,6 0 4-15,7-12 3 16,-4-5-4-16,1-5 1 16,7 1 0-16,0 0-1 15,0 4 5-15,0 5-4 16,0 6-1-16,0 2 0 15,0 4-2-15,0 0-1 16,0 0-2-16,0 0 0 16,0 4 6-16,0 10-6 15,0 3 2-15,0 3 2 16,0-1-2-16,0 0 3 16,-15-4-2-16,0-5-1 0,0 0 4 15,-2-3-3-15,8-5 0 16,-3 0 1-16,-1-2-2 15,4 0 3-15,1 0-1 16,4-17-2-16,4 1 4 16,0 3-4-16,0 2 0 15,0 10 1-15,0 1-3 16,0 0 2-16,0 0-1 16,0 0 0-16,0 12 4 15,0 3-4-15,0-5 3 16,-5 0 0-16,-6-3-1 15,-5-3 3-15,0-1-4 16,-5-3 0-16,2 0 6 0,8 0-5 16,2 0 0-1,-1-7 1-15,10-6-1 0,0 1 1 16,0 3-1 0,0 4-1-16,0 5 6 0,0 0-9 15,0 0 1-15,-2 0 3 16,-7 0 0-16,-12 12 2 15,-1 2-2-15,-8-4 0 16,0-3 4-16,0-4-5 16,2-3 2-16,7 0 2 15,8 0 1-15,1-7 7 16,5-15 4-16,5-7 3 0,2-5 2 16,0-8-11-1,0-8-2-15,0 3-2 16,2-1-5-16,0 12 2 15,-2 12-1-15,0 10-1 0,0 9 3 16,0 5-5 0,0 0 0-16,0 0 0 0,0 0-6 15,-6 2-11-15,-1 8-15 16,-1 2-18-16,4 0-19 16,4-2-76-16,-2 2-81 15</inkml:trace>
  <inkml:trace contextRef="#ctx0" brushRef="#br0" timeOffset="83675.8698">9271 10438 102 0,'2'-10'309'16,"-2"5"-307"-16,0 3 26 16,0 0 4-16,0 2-26 15,0 0-7-15,0 0-4 0,0 0-4 16,-9 0-20 0,-14 0-20-16,-7 2-40 15,-4 12-51-15</inkml:trace>
  <inkml:trace contextRef="#ctx0" brushRef="#br0" timeOffset="83907.0598">8813 10471 207 0,'0'-2'83'15,"12"-3"-41"-15,10 2 23 16,8-1-27-16,6-1-18 16,-2 3-6-16,-2-1-5 15,-12 0-9-15,-1 3 3 0,-8-2-14 16,-1 2-56-16,-10 0-102 16</inkml:trace>
  <inkml:trace contextRef="#ctx0" brushRef="#br0" timeOffset="84094.9444">8995 10210 315 0,'0'-6'35'15,"0"4"16"-15,0 2-7 0,0 0-39 16,0 0-12-16,-16 15-26 15,-5 11-51-15,-11 5-110 16</inkml:trace>
  <inkml:trace contextRef="#ctx0" brushRef="#br0" timeOffset="84379.1333">8556 10723 269 0,'0'0'29'16,"0"0"-14"-16,0 3 37 16,0 18-30-16,0 3 8 15,0 1-2 1,-5 6-10-16,-5-2-5 0,-5 4-1 15,-6 0-9-15,-7-1 2 16,0-1-6-16,6-6-2 16,1-7-6-16,4-3-66 15,4-7-80-15</inkml:trace>
  <inkml:trace contextRef="#ctx0" brushRef="#br0" timeOffset="84678.0041">8342 10805 222 0,'0'-5'97'0,"0"3"-45"15,0 0 15-15,0 2-38 16,0 0-19-16,0 0-8 15,0 0 2-15,0 12-4 16,0 9 0-16,0 6 3 0,-10 4 4 16,-8 0-1-16,-1-3-2 15,-1-5-3-15,1-3 2 16,3-6-5-16,2-3-23 16,3-7-30-16,1-3-88 15,8 2-94-15</inkml:trace>
  <inkml:trace contextRef="#ctx0" brushRef="#br0" timeOffset="84860.0131">8335 10535 165 0,'0'-13'185'0,"0"10"-148"0,0 1 25 16,0-1-43-1,0 3-20-15,0 0-12 0,0 0-41 16,-10 0-34-16,-8 15-73 16</inkml:trace>
  <inkml:trace contextRef="#ctx0" brushRef="#br0" timeOffset="85182.9964">8042 10709 60 0,'-9'10'45'0,"-3"1"-39"16,3-1 28-16,0 0-11 0,-3-1-10 15,6-1-5 1,-3-1 11-16,-1-5 7 0,3-2 0 16,-2 0 4-16,5 0 10 15,-1 0-6-15,-2-12 6 16,4-8-4-16,1-11-10 15,2-6-5-15,0-9-6 16,0 3 1-16,0 2 0 16,2 7-7-16,3 12-2 15,0 11-6-15,-5 8-2 0,0 3 3 16,0 0-9 0,0 0-8-16,-5 12-39 15,-11 5-26-15,0 5-82 16</inkml:trace>
  <inkml:trace contextRef="#ctx0" brushRef="#br0" timeOffset="85415.4749">7819 11110 313 0,'30'0'13'0,"9"0"69"16,-2 0-35-16,-7 0-43 15,-7 0-5-15,-12-3 2 0,-9 1-22 16,-2 2-30-16,0-2-48 16,-22-1-87-16</inkml:trace>
  <inkml:trace contextRef="#ctx0" brushRef="#br0" timeOffset="85682.5267">7662 10863 249 0,'-2'-7'112'16,"2"7"-53"-16,0 0 17 15,0 0-58-15,10 0-8 0,5 2 7 16,0 7-6-16,-4-1 4 15,2-1 1-15,-1 4-8 16,-1-3 0-16,-1 2 0 16,-1 0-5-16,-7-5 2 15,-2 2-6-15,0-5 0 16,0 2-1-16,-21-3-25 16,-2 5-20-16,-4-3-22 15,-6 5-50-15,-1 3-75 16</inkml:trace>
  <inkml:trace contextRef="#ctx0" brushRef="#br0" timeOffset="87079.0002">6723 5978 143 0,'7'-12'128'16,"-7"3"-54"-16,5 5-7 16,-5 4-24-16,0-2-20 15,0 2-11-15,7 0-2 0,-1 0-9 16,11 0-1-1,13 0 4-15,11 0-4 0,8 2 5 16,10 0 5-16,6-2 0 16,4 0 4-16,3 0-4 15,-10 0-6-15,-15 0 4 16,-10 0-8-16,-18-4 1 16,-8 2 0-16,-9-1-2 15,-2 2 4-15,0 1-4 16,-9-3-9-16,-18 3 5 15,-10 0-8-15,-6 0 0 16,-8 0 2-16,-5 0 3 16,5 0 9-16,8 4-3 0,4-1-1 15,5-3 7-15,4 2-4 16,9-2 1-16,2 0 1 16,6 0-3-16,4 0 3 15,1 0-3-15,4 0 0 16,1 0 3-16,3 0-3 15,0 0 1-15,0 0 1 16,0 0-4-16,0 0 7 16,0 0-2-16,9 0-3 15,10 0 6-15,7 0-3 16,8 0 0-16,7 0 3 16,6-2-6-16,0-5 3 0,0 6-3 15,-11-4-11 1,-8 5-28-16,-17 0-38 0,-1 0-94 15</inkml:trace>
  <inkml:trace contextRef="#ctx0" brushRef="#br0" timeOffset="88470.4712">8922 5724 177 0,'-3'0'121'16,"1"0"-66"-16,2 0 11 16,0 0-46-16,0 0-7 15,0 0-10-15,0 0-1 16,-4 0 1-16,-2 0-4 15,2 0 6-15,-3 3-4 0,3-1-1 16,-11-2 3-16,13 0-3 16,-2 0 1-1,1 0 4-15,1 0-5 0,2 0 4 16,0 0-2-16,-2-10 4 16,2-5 10-16,0-1-14 15,0-3-2-15,0 4 3 16,0 3-6-16,0 4 7 15,9 2-5-15,3 3-2 16,-3 3 4-16,2 0-5 16,3 0 2-16,-7 0 0 15,-5 0-4-15,-2 4 4 0,0 7 0 16,0 6 1 0,-4 1 3-16,-15-3-4 0,1 4 0 15,-5-7-2 1,-7-2-2-16,2 0 7 0,3-5-3 15,3-3-1-15,3-2 8 16,8 0-6-16,3 0 3 16,6 0 3-16,-3-12 2 15,5-5 3-15,0-2-7 16,0 5-1-16,0 3 5 16,0 5-7-16,0 6 2 15,0 0 0-15,0 0-6 16,0 0 1-16,0 0-5 0,0 4 5 15,0 11 4-15,0 1-7 16,0-1 3 0,0-3 3-16,0-4-2 15,-4-1 5-15,-7 0-4 0,-4-4 0 16,0-1 3-16,3-2-4 16,-2 0 0-16,8 0 4 15,-2 0-3-15,1-2 4 16,3-6-3-16,-1-1-1 15,5 6 4-15,0 1-4 16,0 2 0-16,0 0 1 16,0 0-8-16,0 0 7 0,0 7 0 15,-4 2-1-15,-6-1 5 16,-3 1-5 0,-6-4 1-16,-7 0 0 15,6-3-1-15,-1-2 4 0,0 0-3 16,12 0 0-16,0 0 4 15,7-7-3-15,2 0 1 16,0-5 4-16,0 0-2 16,0 7 2-16,0 0-4 15,0 5-4-15,0 0 1 16,-10 0-7-16,-3 3 9 16,-15 11 0-16,-2 3 0 15,0-5 3-15,7-4-3 16,3-6 3-16,1-2 5 15,10 0 11-15,2 0 4 16,2-5-4-16,3-12-4 16,2-9-3-16,0-9-6 0,0-6-5 15,0-2 6-15,2-3-7 16,0 4 1-16,-2 16 1 16,0 7-5-16,0 9 3 15,0 10-2-15,0 0-6 16,0 0-14-16,0 0-17 15,0 2-11-15,0 10-43 16,0-2-64-16</inkml:trace>
  <inkml:trace contextRef="#ctx0" brushRef="#br0" timeOffset="88719.0059">8928 5398 441 0,'0'-3'28'0,"0"-4"25"15,0 2-14-15,0 3-33 16,0 2-12-16,0 0-17 15,-13 0-31-15,-15 0-34 16,-8 14-74-16</inkml:trace>
  <inkml:trace contextRef="#ctx0" brushRef="#br0" timeOffset="88967.0521">8385 5479 151 0,'-2'-5'165'0,"2"5"-133"15,0-2 50-15,0 0-59 16,23 2-20-16,9-2 10 16,15 1 5-16,0-4-6 0,0-2-1 15,-4 2-9-15,-15-2-2 16,-15-5-3-16,-3 4-42 15,-10 2-55-15,-10 3-126 16</inkml:trace>
  <inkml:trace contextRef="#ctx0" brushRef="#br0" timeOffset="89159.0888">8549 5238 316 0,'0'-4'56'0,"0"4"15"16,0 0-33-16,0 0-36 15,0 0-15-15,-10 0-14 16,-10 19-61-16,-8 10-96 16</inkml:trace>
  <inkml:trace contextRef="#ctx0" brushRef="#br0" timeOffset="89447.0347">8123 5746 340 0,'0'-3'53'0,"0"3"28"0,0 0-43 16,0 0-39-16,0 5-2 16,0 19 2-16,-12 12 1 15,1 3 5-15,-8 5 1 16,-4-3-7-16,3-2 5 16,-1-3-5-16,2-9 1 15,3-7-22-15,5-7-20 16,-1-7-50-16,3-2-100 0</inkml:trace>
  <inkml:trace contextRef="#ctx0" brushRef="#br0" timeOffset="90318.8061">7909 5557 214 0,'0'-8'125'0,"0"8"-68"16,0-2 15-16,0 2-45 15,0 0-21-15,0 0-2 0,0 0 1 16,0 0-6 0,0 0 0-16,0 0 0 15,0 0-4-15,0 2 7 16,0 10-4-16,0 5-1 0,-3 2 4 15,-4 1-5-15,5-1 4 16,-5-2-1-16,1-3-2 16,-9 2 6-16,6-1-5 15,-7-1-2-15,0-2 1 16,2 2-2-16,3 1 4 16,2-5 1-16,-1-1-3 15,3 1 6-15,7-7-4 16,0-1 0-16,0 2 2 15,0-1-4-15,0 0 0 16,0 1 0-16,0 1 2 16,15-3 7-16,0 3-6 0,4 0 0 15,-1 0 5-15,-4-1 2 16,-5-3 6-16,-7 1-3 16,-2-2-3-16,0 0 5 15,0 0-7-15,0 0 1 16,0 0 4-16,-2 0-8 15,-9 0-2-15,1 0 0 16,-1 3-3-16,2-3 5 16,2 2-3-16,0-2 0 15,2 0 3-15,1 0-3 16,-3 0 1-16,3 0 1 16,-6 2-3-16,-1-2 6 15,-3 5-6-15,4-2 0 0,-3 4 4 16,1-2-4-16,5 4 2 15,-2-4 0-15,7 5-4 16,-2-3 5 0,1 5-4-16,0 4 2 0,3 2 3 15,-2 5-3-15,0 2 1 16,-3 5 2-16,5 4-3 16,0 4 7-16,0 1-3 15,0 4 1-15,0 3 7 16,0 3-3-16,0 1 2 15,7-3 1-15,1-3-7 16,-2-6 6-16,-1-9-8 0,-5-7 0 16,0-5 1-16,0-7-3 15,0-4 1-15,0-3 0 16,0-3-3-16,0 0 4 16,0 0-21-16,0-17-20 15,-5-17-10-15,5-9-68 16,0-15-97-16</inkml:trace>
  <inkml:trace contextRef="#ctx0" brushRef="#br0" timeOffset="90647.4347">8178 4838 89 0,'2'-7'188'16,"-2"7"-135"-16,0 0 0 15,-9 0-43-15,-14 26-14 16,-4 10 7-16,-8 5-6 16,-2 3 5-16,-4 3 1 15,2-1-1-15,-1-5 11 16,4-3 5-16,3-6-15 15,6-3 7-15,6-3-9 0,5-9-2 16,9-5 4-16,5-7-8 16,2-5-8-16,0 0-27 15,0 0-22-15,0 5-44 16,2 1-48-16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23:26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8765 1679 90 0,'9'-29'35'0,"2"-6"-13"16,-1 14 30-16,-5 7-24 15,-1 3-14-15,-2 6 6 16,-2 5 0-16,0-3 1 16,5 3-7-16,-5 0 4 0,0 0 5 15,2 0-5-15,-2-2 0 16,0 2 1 0,0 0-6-16,0 0-6 0,0 0-8 15,0 5-8-15,0 25 7 16,0 14-5-16,0 7 12 15,-2 6-3-15,-7-2-3 16,-8-1 4-16,4-2-5 16,-6-4-1-16,-9-3 5 15,-6-4-1-15,-5-2 2 16,-6-1 0-16,3-3-4 16,-2 3 5-16,8 1-6 15,0 8 1-15,4 7 4 16,4 4-5-16,8 0 1 0,6-2 1 15,5-4 0-15,5-5 3 16,-1-3-3-16,5-3-2 16,0 1 4-16,0-1-4 15,0-3 5-15,0 1 1 16,0-2-6-16,0 3 7 16,-2-1-5-16,-19 2-1 15,-2 5 5-15,-5 0-5 16,0 0 3-16,3 5 1 15,0 9-2-15,4 2 2 16,5 7-3-16,-2 6-1 16,1 3 4-16,-3 3-5 0,-5 3 2 15,-3-8 1 1,0-3-4-16,5-4 6 16,-2-5-4-16,2-9 0 0,2-3 3 15,-4-4-3-15,-1-5 2 16,-4 1 2-16,-2-3-5 15,-2-1 6-15,-1-1-5 16,-1 3-2-16,-6 5 7 16,3 3-6-16,-2 3 3 15,1 9 1-15,6 5-2 16,-1 3 4-16,3-3-5 16,-2-1-1-16,-1-4 4 0,3-2-3 15,-2-3 0 1,-2-4 3-16,4 3-4 15,0-3 6-15,-2-1-5 0,-5 2-1 16,-8-5 8-16,-3-6-9 16,-10-2 3-16,-4-7 2 15,0-5-4-15,-2 3 6 16,4 6-4-16,12 3 5 16,-3 4 11-16,7 13-11 15,0 2 1-15,2 9-6 16,3 7-4-16,4 4 10 15,-2 7-8-15,-3 0-1 0,-1-5 8 16,-8-4-7 0,0-8 2-16,-6-5 2 15,2-5-2-15,-3-6 6 16,1-9-6-16,8-6 0 0,12-9 4 16,12-14-8-16,9-6-10 15,12-10-50-15,4 0-108 16</inkml:trace>
  <inkml:trace contextRef="#ctx0" brushRef="#br0" timeOffset="1572.7997">8875 1561 19 0,'-7'-2'47'16,"3"2"4"-16,4 0-12 15,0 0 4-15,0-2 8 16,0 2-10-16,-2 0-17 16,2 0-12-16,0 0 1 15,0 0-7-15,0 0-2 16,0 0 1-16,15 0-3 16,15 0 4-16,8 0-5 15,7 7-1-15,11 15 11 0,4 9 0 16,-3 12-4-1,-6 14-4-15,-14 13-6 0,-15 14 4 16,-3 14-2 0,-19 10-1-16,0 1 5 0,-7-3-4 15,-14-9 4-15,1-4-2 16,-1-6 1-16,12-4 0 16,9-6-1-16,0-7 1 15,5-7 5-15,25-4-2 16,4-7-2-16,12-4 1 15,2-5-2-15,3-4 2 16,4 0-4-16,0 2 0 16,7 0 2-16,0 8-3 0,-4 3 0 15,-9 8 3-15,-15 4-4 16,-6 3 2 0,-15 3-2-16,4-1-2 0,-6-3 10 15,3 1-8-15,2 3 4 16,3-3 6-16,6 1-5 15,12-2 1-15,4-5-3 16,3-1-2-16,4 2 6 16,3 5-6-16,0 3 1 15,-8 5 1-15,-2 4-3 16,-3 4 2-16,-8-5 0 16,-8 3-3-16,-3-3 7 15,0-3-5-15,1-9 1 16,1-4-4-16,4-8 10 15,5-11-2-15,9-5-4 16,4-7-1-16,6 0 5 0,9-4-4 16,-1 0 0-16,8 0 2 15,-3-2-4-15,0 4 3 16,-2 6-1-16,-7 7-2 16,-3 1 5-16,-8 13-5 15,-10 5 1-15,-11 9 3 16,-3 0-6-16,-9-5-23 15,-1-2 42-15,7-3-17 16,11 4 8-16,10-4 2 16,15 0-8-16,11-6 25 15,17-16-26-15,-6-6 2 16,8-6-3-16,-1-9-15 0,-6 4 13 16,-9 2-1-16,-14 0 0 15,-25 2-2-15,-7 0 5 16,-19 1 4-16,0-1 1 15,0-4 3-15,0-4 5 16,-9-5-10-16,9-5-2 16,0-5 1-16,0-2-20 15,7 0-83-15,16-9-218 16</inkml:trace>
  <inkml:trace contextRef="#ctx0" brushRef="#br0" timeOffset="2927.7486">4172 6815 272 0,'0'0'-11'15,"0"0"5"-15,28 0 31 16,16 0-15-16,12-13-9 16,8 2 2-16,9 3-2 15,-1-1 8-15,15 4-8 0,0 3 2 16,3-1 2-16,5 3-3 15,4 0-1-15,9-2 1 16,12-1-4-16,16 1 5 16,14-1 1-16,17 3 60 15,17 0-49-15,9 0-16 16,6 3 2-16,4 7 2 16,8 2-4-16,12 2 7 15,12 1-6-15,12-1 0 16,8-2 7-16,12-2-8 15,2-2 3-15,5-2 1 16,2-4-3-16,-2 1 6 16,2 0-3-16,3-1 2 0,2 0 4 15,13-2-7-15,1 0 0 16,-2 0 0-16,-8 0-3 16,-7 0 5-16,-2 0-5 15,6 0-1-15,1 0 5 16,-3 0-6-16,4 0 5 15,-13 0-2-15,-15-4-3 16,-10-4 7-16,-11 2-7 16,-10-1 2-16,-4-1 5 15,-16 2-7-15,-14 2 3 16,-16 2 3-16,-21-1-6 16,-22 3 7-16,-24-2-6 15,-23 2 0-15,-23 0 5 0,-25-2-4 16,-21 2-1-16,-11-3-3 15,-5 3-3 1,0 0-9-16,-21 0-26 16,-14 0-58-16,-1 0-86 0</inkml:trace>
  <inkml:trace contextRef="#ctx0" brushRef="#br0" timeOffset="5528.2322">8847 1062 250 0,'0'0'80'0,"0"0"-6"16,0 0-4-16,0 0-48 16,0 0-2-16,0 0-18 15,0 0 4-15,0 0-1 16,0 0-5-16,0 0 2 16,0 0-3-16,0 0-1 15,0 0 8-15,0 0-9 16,0 0 3-16,0 0 2 0,-2 0-4 15,-9 0 4-15,2 0-4 16,-1 0-4-16,1-10 9 16,5-9-7-16,-1 1-2 15,3-3 2-15,2-2-1 16,0 0 6-16,0 2-2 16,0 3-5-16,2 3 10 15,7 1-8-15,0 3 1 16,6 2 3-16,-4 4-4 15,-1 1 1-15,1 4 0 16,-5 0-3-16,-1 0 7 16,-1 0-10-16,-4 18 3 0,0 9 9 15,0 4-6-15,-11 2 7 16,-14 1-2-16,-3-5-4 16,0-5 7-16,6-5-6 15,1-7 0-15,4-3 4 16,6-6-2-16,0-3 4 15,-1 0 0-15,3 0 0 16,0-7 4-16,5-14-7 16,-2-6-1-16,6-4 0 15,0 4-2-15,0 5 2 16,0 9 0-16,0 6-6 16,0 6 12-16,0 1-10 15,0 0-3-15,0 0 2 0,-4 0-5 16,-3 14 7-16,3 7 2 15,-1 2-3-15,1-5 8 16,-2 2-7-16,-5-6 1 16,2-4 3-16,5-2-3 15,-8-4 3-15,5-2-2 16,-2-2-3-16,-5 0 5 16,5 0-5-16,-2-4 2 15,1-15 3-15,5-1-6 16,1 1 4-16,4 7 0 15,0 7-4-15,0 3 10 16,0 2-11-16,-2 0 0 0,-3 5-1 16,-2 9 2-16,2 7 5 15,-4-4 0-15,-2-3-3 16,-1 1 10-16,-4-10-8 16,4 2 2-16,3-7 6 15,-2 0-2-15,4 0 8 16,-2 0-8-16,2-7-7 15,0-7 8-15,3-1-10 16,-2 8 5-16,4 0 1 16,0 5-5-16,0 2 0 15,-3 0-4-15,-1 11-5 16,-4 11 14-16,-4 2-4 16,-2 0 0-16,2-5 5 0,1-7-4 15,-1-4 4-15,0-6 5 16,0-2 7-16,3 0 3 15,-6-10-17-15,8-16 3 16,5-3 0 0,-3-14-15-16,7-8 26 0,0-5-15 15,0 4-3-15,0 15 7 16,0 14-7-16,0 14 0 16,0 9 3-16,-2 0-12 15,-6 0-10-15,6 0-7 16,-5 12-12-16,1 2-9 15,-1-4-60-15,2 0-56 16</inkml:trace>
  <inkml:trace contextRef="#ctx0" brushRef="#br0" timeOffset="5771.5875">8802 594 320 0,'0'-4'168'0,"0"2"-149"16,0-1 54-16,0 3-55 0,0 0-22 16,0 0 0-1,0 0-22-15,0 0-15 16,-5 0-14-16,-13 0-14 15,-10 3-81-15,-9 15-64 0</inkml:trace>
  <inkml:trace contextRef="#ctx0" brushRef="#br0" timeOffset="5999.8392">8297 773 96 0,'0'0'165'0,"0"0"-111"16,0 0 34-16,10 0-59 16,10 0-21-16,15 0 21 15,7-9-3-15,1 1-11 16,-1-1-3-16,-3 1-10 16,-16 1-1-16,-5 2-9 0,-10-2-36 15,-8 5-49-15,0 0-157 16</inkml:trace>
  <inkml:trace contextRef="#ctx0" brushRef="#br0" timeOffset="6183.6833">8461 521 283 0,'0'-7'110'16,"0"2"-45"-16,0 3 19 0,0 2-71 15,0 0-14-15,0 0-1 16,0 0-25 0,-14 8-11-16,-14 20-49 0,-13 6-117 15</inkml:trace>
  <inkml:trace contextRef="#ctx0" brushRef="#br0" timeOffset="6465.7908">8021 963 99 0,'-9'-3'223'0,"7"3"-217"16,0 0 62-16,2 5-45 15,-5 17-16-15,3 7 10 16,-8 7 6-16,1 2 12 15,-9-4-10-15,0 2-8 16,-8-7-2-16,3 1-11 16,-5-7-5-16,5-4 4 15,-1-5-30-15,0-8-67 16,3 2-74-16,8-8-79 16</inkml:trace>
  <inkml:trace contextRef="#ctx0" brushRef="#br0" timeOffset="7271.79">7750 768 333 0,'0'-4'52'16,"0"1"52"-16,0 3-71 15,0 0-16-15,0 0-8 16,0 0-5-16,0 0-2 15,0 0-3-15,0 0 4 16,0 0-6-16,0 0-2 16,0 3 7-16,0 3-4 0,0 2 0 15,0 1-1-15,0 1-18 16,0 2 10-16,0 0-5 16,0-2-1-16,-5 5 14 15,-8-1-4-15,-4 2 7 16,-4 0 2-16,3-2-3 15,2 1 6-15,2 2-6 16,2-5-2-16,6-2 8 16,3 1-10-16,3-5 5 15,0 1 0-15,0-2-4 16,0 0 6-16,0 2-3 16,9-2-1-16,12 2 7 0,0 0-5 15,7 3 3 1,-5-1 5-16,-3 1-2 0,-10-1 4 15,-10-3-10 1,0-2-1-16,0 1 5 0,0 0-1 16,-16 4 4-16,-5-1-2 15,-2 0-5-15,2-1 3 16,5-5-4-16,2-2-2 16,0 0 7-16,3 0-6 15,4 0 4-15,-2 0 5 16,6 0 2-16,1 0 0 15,-3 0-4-15,-1 0-5 16,-3 0 4-16,-3 0-6 0,-2 4 2 16,-2 6 1-16,0 0-3 15,2 2 5-15,3 2-4 16,0 1 0 0,1 4 6-16,5 6-5 0,-4 9 4 15,9 3 3-15,-2 4-4 16,2 2 8-16,0 3-1 15,0 2-6-15,0 5 11 16,0 4-7-16,0-10 2 16,0-5 1-16,0-9-5 15,0-6 1-15,0-10-6 16,0-7-3-16,-2-6 7 0,2-4-7 16,-2 0-1-16,-1 0-10 15,0-7-30 1,3-22-25-16,0-7-17 15,0-13-23-15,0-10-124 0</inkml:trace>
  <inkml:trace contextRef="#ctx0" brushRef="#br0" timeOffset="7611.7025">7879 180 294 0,'20'-53'44'16,"-5"21"26"0,-9 18-37-16,-6 11-26 15,0 3-2-15,0 0 2 16,0 8-4-16,-4 21-7 0,-19 17 5 16,-5 12 2-16,-9 4-4 15,3 5 3-15,-8 0-2 16,-4-9-1-16,7-1 11 15,0-11-9-15,6-9 2 16,10-10-1-16,10-12-3 16,11-8 3-16,2-4-3 15,0-3-8-15,0 0-17 16,2 0 5-16,14 0-8 16,2 0-30-16,1 0-78 15,-6 0-61-15</inkml:trace>
  <inkml:trace contextRef="#ctx0" brushRef="#br0" timeOffset="9515.6354">10176 6469 237 0,'0'0'45'0,"2"0"59"16,-2 0-53-16,0 0-25 16,0 0 3-16,0 0-17 0,0 0-5 15,0 0 5-15,0 2-7 16,0-1 1-16,0-1-4 15,0 0-3-15,0 2 5 16,0-2-5-16,-4 0 0 16,-3 0-1-16,0 0-8 15,-3 0 5-15,4 0 3 0,-3-12-1 16,4-7 4 0,1-3-10-16,4-3 4 15,0 0 6-15,0 0-3 0,0 4 2 16,4 5 0-1,5 3-5-15,2 5 7 16,6 4-5-16,-4 2-1 0,4 2 3 16,-4 0-4-16,4 2 4 15,-6 18 1-15,-7 5-6 16,-4 4 12-16,0 3-6 16,-11-1 3-16,-12-2 9 15,-7-7-7-15,0-3 1 16,2-5-2-16,6-4-2 15,-1-7 4-15,2-3-5 16,3 0 2-16,-1-8 4 16,8-13-7-16,-1-4 1 15,5-4 0-15,3 3-1 16,2 4 5-16,2 10-4 0,0 7 1 16,0 2 1-16,0 3-4 15,0 0 1-15,0 0-3 16,0 10 0-16,-3 12 6 15,-4 0-5-15,-2 0 1 16,0-5 3-16,-8-5-3 16,6-3 1-16,-2-7 0 15,-4-2-2-15,-4 0 7 16,8 0-6-16,-4-2 1 16,8-10 2-16,3 0-4 15,1 5 3-15,5 0 0 0,0 7-4 16,0 0 6-1,0 0-6-15,0 2-3 0,0 17 8 16,-5 3-3-16,-4 4 3 16,0-4 2-16,-5-5-4 15,0-5 7-15,1-3-3 16,-4-7 2-16,4-2 5 16,-1 0-7-16,0 0-1 15,4-11-1-15,-1-7-5 16,7 0 6-16,-1 1-5 15,5 2 0-15,0 9 4 16,-2 6-4-16,2 0 1 16,-8 0-1-16,-3 11-5 15,-10 11 10-15,1 5-4 0,-3-4 1 16,4-6 4-16,1-7-2 16,2-5 9-16,0-5 0 15,0 0 0-15,-1-3 3 16,6-16-10-16,4-5 9 15,3-10 2-15,4-7-13 16,0-7 0-16,0-5 0 16,0 0-3-16,0 12 6 15,0 14-7-15,0 15-1 16,0 8 6-16,0 4-17 16,-5 0-7-16,0 0-6 0,-4 0-10 15,0 6-19 1,2 1-10-16,7-6-60 0,0-1-64 15</inkml:trace>
  <inkml:trace contextRef="#ctx0" brushRef="#br0" timeOffset="9730.3131">10079 6041 429 0,'0'-3'10'16,"0"3"79"-16,0-2-61 0,0 2-31 15,0-2-4-15,-11 2-35 16,-5 0-15-16,-8 0-25 16,-10 0-88-16</inkml:trace>
  <inkml:trace contextRef="#ctx0" brushRef="#br0" timeOffset="9955.8028">9610 6133 159 0,'0'-3'95'0,"0"3"-44"0,5 0 15 16,10 0-48-16,13 0 1 15,2 0 7-15,2 0-12 16,0 0 3 0,-4 0-6-16,-7 0-10 0,-10 0 1 15,-9 0-18-15,-2 0-55 16,0-2-101-16</inkml:trace>
  <inkml:trace contextRef="#ctx0" brushRef="#br0" timeOffset="10148.6344">9702 5859 284 0,'0'-5'86'0,"0"3"-18"0,0-1 18 16,0 3-66-1,0 0-18-15,0 0 7 0,-10 0-25 16,-1 3-31-16,-12 16-23 15,-9 10-114-15</inkml:trace>
  <inkml:trace contextRef="#ctx0" brushRef="#br0" timeOffset="10415.5109">9273 6313 215 0,'-2'0'91'0,"-5"0"-36"16,1 0-4-16,-3 11-34 15,-8 13-8-15,-4 12 7 16,-3 1 15-16,-2 6-12 16,-2 1 1-16,1-7-4 15,-1-2-14-15,0-6-1 16,7-8 0-16,10-6-9 15,2-11-35-15,-1-4-40 0,4 0-63 16,6-7-1-16</inkml:trace>
  <inkml:trace contextRef="#ctx0" brushRef="#br0" timeOffset="10639.6145">9035 6282 147 0,'0'-4'117'0,"0"4"-40"15,0 0 3-15,0 0-58 16,0 0-13-16,0 17-6 16,-8 9 1-16,6 7 11 0,-3 3-6 15,-6-1-2 1,1-3 0-16,-10 0-6 0,-1-6 4 16,6-2-6-1,-6-7-1-15,6-10-15 0,4-5-40 16,-2-2-32-16,5 0-114 15</inkml:trace>
  <inkml:trace contextRef="#ctx0" brushRef="#br0" timeOffset="10827.758">9020 6128 231 0,'0'-5'63'0,"0"3"12"0,0-1-37 16,0 3-34-16,0 0-7 15,0 0-30-15,0 0-50 0,0 0-92 16</inkml:trace>
  <inkml:trace contextRef="#ctx0" brushRef="#br0" timeOffset="11194.8538">8815 6251 188 0,'-2'0'43'16,"0"0"-2"-16,-5 7 4 15,0 15-40-15,-5 2-1 0,3 1-2 16,-2 3-2-16,-5-6 7 15,2-2-1-15,-2-5 8 16,5-4 7-16,-4-8-3 16,6-3 5-16,3 0-1 15,-3 0-2-15,3-14 12 16,4-13 2-16,2-10-15 16,0-14-4-16,0-9 0 15,0-3 1-15,0 5-9 16,2 13-4-16,4 16 5 15,-6 14-10-15,0 11 2 16,0 4-2-16,0 0-27 16,0 7-6-16,-8 17-29 15,-10 7-39-15,8 5-105 0</inkml:trace>
  <inkml:trace contextRef="#ctx0" brushRef="#br0" timeOffset="11407.8574">8509 6728 181 0,'12'0'76'16,"18"0"-6"-16,9 0 2 15,-2-5-54-15,-5-3-16 0,-7 0 2 16,-10 1-11-16,-6 3-26 15,-9 0-45-15,0 4-86 16</inkml:trace>
  <inkml:trace contextRef="#ctx0" brushRef="#br0" timeOffset="11736.2102">8378 6315 323 0,'0'-2'73'0,"0"2"-40"15,0 0 25 1,0 0-48-16,0 2-8 0,14 11 6 16,0 0-2-1,-1 0-3-15,2 6 11 0,-2-2-6 16,-3 2 12-16,-8-5-10 15,-2 1-6-15,0-1 1 16,-23 5 5-16,-5 1-5 16,-4 1 1-16,4-2-7 15,5-5-1-15,5-8 3 16,11-1-28-16,0-3-13 0,5-2-24 16,-3 2-37-1,5-2-77-15</inkml:trace>
  <inkml:trace contextRef="#ctx0" brushRef="#br0" timeOffset="15267.7625">12478 685 203 0,'0'-1'132'0,"0"-2"-96"0,0 3 15 16,0 0-43-16,0 0-4 15,4 6 1-15,6 9 16 16,-1 3 4-16,-2-1-14 16,-3 4 0-16,1-1-1 15,-5 1-5-15,2-1-2 16,-2-1-2-16,0-2-3 15,0 0 9-15,0-5-9 16,-2-2 2-16,-12-2 2 0,-7-1-2 16,6 1 3-16,-4-2-3 15,-2-2-6-15,1-1 12 16,-6-3-9 0,5 0 2-16,0 0 5 0,1 0-5 15,4-9 2 1,0-1 1-16,2-5-5 0,3 1 9 15,2-1-6-15,3 3 0 16,2 2 5-16,-1 1-3 16,5 4 0-16,0 0-5 15,0 0-1-15,0 3 6 16,0-1-6-16,9-1 0 0,8 1 4 16,-4 1-5-16,4 0 4 15,-6 2-2 1,-6 0-3-16,0 0 4 15,-5 0-5-15,0 11 4 0,0 7 5 16,-17 3-3-16,2 0 1 16,-6-1-4-16,2-3-8 15,1-4 14-15,-1-1-8 16,-2-4 3-16,1-2 5 16,-1-6-5-16,0 0 4 15,1 0 1-15,1 0-3 16,4 0 7-16,0-12-4 15,6-7 0-15,3-4 5 0,0 2 0 16,6 1-4 0,0 6-2-16,0 2-4 15,0 2 8-15,0 6-8 16,0 3 2-16,8-1 4 0,-4 2-5 16,3 0 0-16,2 0-2 15,-1 0-7-15,-2 7 13 16,-1 6-5-16,-5 4 0 15,0-3 7-15,0 1-6 16,-11-3 0-16,-8-3-1 16,-7 1 0-16,1-4 7 15,-1-2-6-15,6-2 2 16,4-2 6-16,0 0-3 16,6 0 7-16,6-4 0 15,-1-9-5-15,5-1 14 16,0-1-17-16,0 3-2 0,0 4 2 15,0 6-2-15,-2 2 3 16,0 0-6-16,-7 0-1 16,-5 0 7-16,-4 14-5 15,-8 7 0-15,5-2 4 16,8-2-3-16,-4-5 1 16,6-2 2-16,7-2-4 0,-4-1 4 15,6-1-9 1,2-4-47-16,0 2-32 15,0-2-83-15</inkml:trace>
  <inkml:trace contextRef="#ctx0" brushRef="#br0" timeOffset="15516.196">12602 352 6 0,'0'-11'431'15,"0"8"-389"-15,0-2 20 16,0 3-49-16,0 0-12 16,0 2-4-16,0 0 1 15,0 0-26-15,0 0-14 0,-13 0-16 16,-15 0-70-16,-14 9-102 15</inkml:trace>
  <inkml:trace contextRef="#ctx0" brushRef="#br0" timeOffset="15731.7188">12155 514 317 0,'0'0'17'16,"6"0"67"-16,16 0-46 16,6 0-26-16,-1-5 9 0,10-2-14 15,-5 4-5-15,-2-1 0 16,-7-1-4-16,-14 3-12 16,-1 2-62-16,-8 0-95 15</inkml:trace>
  <inkml:trace contextRef="#ctx0" brushRef="#br0" timeOffset="15999.7609">11866 355 149 0,'-5'-10'149'0,"5"10"-131"0,0 0 45 16,0 0-46-16,0 0-13 15,7 19 1-15,0 6-2 16,-5 8 2-16,-2 4-2 16,0 3-7-16,0-5 9 15,-7 0-26-15,-16-4-53 16,1-4-114-16</inkml:trace>
  <inkml:trace contextRef="#ctx0" brushRef="#br0" timeOffset="16391.7857">11615 476 105 0,'-10'-6'140'16,"10"6"-145"-16,0 0 25 16,0 0-16-16,-2 0-13 15,0 0-1-15,-3 3-1 0,1 12 0 16,-3-1 9-16,-3 3 6 16,6 2-4-16,-1-6 2 15,-1-1 2 1,1-2-4-16,5-6 3 15,0 0 0-15,0-1 3 0,11-3 34 16,8 0-21-16,9 0-2 16,-4 0 9-16,6 0 0 15,-11 4-9-15,-10 4-4 16,-9 5-13-16,0 7 0 16,0 7 2-16,-22 6 0 15,-14 1 2-15,4-4-6 16,-2 0-29-16,-12-4-65 15,14-4-91-15</inkml:trace>
  <inkml:trace contextRef="#ctx0" brushRef="#br0" timeOffset="17061.5446">11207 915 175 0,'0'0'37'16,"0"0"-6"-16,0-4 9 0,0-5-45 15,0-3 2 1,0 2 9-16,0-5-5 16,0-4 11-16,0-6 11 15,-4-1 1-15,-3-1-8 16,0 3-1-16,5 3-3 15,2 6 1-15,0 6-8 0,0 4-2 16,0 0 2-16,2 3-2 16,18-4 3-16,1 0-4 15,9-4-3-15,7 0 8 16,2 1-8-16,-2 3 5 16,2 4 6-16,-7 2 2 15,-13 0 12-15,-12 0-17 16,-7 0-7-16,0 5 5 15,-7 12-3-15,-23 8 3 16,-5 5-3-16,-11 0-4 16,5 1-3-16,-3 0 0 15,-4-4-4-15,8-1 9 0,-1-4-3 16,16-6 0-16,-1-5 7 16,6-5-5-16,13-2 4 15,-2-4-3-15,4 0 0 16,3 0 10-16,2 0-8 15,-2-2 8-15,2-9 4 16,0 3-10-16,0-2 3 16,0 2-4-16,9 0-4 15,0 1 7-15,-2 5-8 16,-7 2 1-16,7 0-2 16,-7 0-9-16,0 4 6 0,0 19 6 15,-7 6-2 1,-14 2 10-16,0-2-9 0,1-2 1 15,-3-3 1-15,2-9-6 16,0 0-10-16,3-2-14 16,-1-5-36-16,-2 1-83 15</inkml:trace>
  <inkml:trace contextRef="#ctx0" brushRef="#br0" timeOffset="17239.7713">11182 1263 470 0,'-16'-7'-26'0,"4"-2"86"16,5-3-50-16,-2 5-54 16,5-3-13-16,-6 5-69 15,-8 1-60-15</inkml:trace>
  <inkml:trace contextRef="#ctx0" brushRef="#br0" timeOffset="17898.7624">10942 667 375 0,'-9'-12'59'0,"7"9"-53"0,2 3 57 15,0 0-55-15,0 0-12 16,0 0 2-16,-7 0-1 16,1 10-4-16,-9 15 11 15,0 11-7-15,-2 1-1 16,-1 2 8-16,-3-7-4 15,-2-3 1-15,-9-3 2 16,-5-7-5-16,-2-7 11 0,-5-2-6 16,3-3 5-1,7-7 5-15,6 0-7 16,7 0 7-16,4 0 3 0,13-3-5 16,2-2 8-16,-1 0-11 15,3 3-4-15,0 2 5 16,0 0-8-16,0 0-2 15,0 0-1-15,0 0-8 16,0 0 7-16,0 15-1 16,0 7 3-16,0 7 2 15,0 6-2-15,-11 3 2 0,-12 1 0 16,-5 0-4 0,-4-3 6-16,0-7-5 0,2-9 0 15,7-6 6 1,7-9-5-16,4-3 2 15,3-2 0-15,0 0-5 16,5-4 8-16,-2-19-5 0,6-12-4 16,0-12 6-16,0-12-2 15,6-2 1-15,7 8 0 16,-4 16-4-16,-1 15 6 16,-4 11-4-16,-4 7-2 15,0 4-2-15,0 0-20 16,0 0-14-16,0 0-14 0,0 0-35 15,0 0-67-15</inkml:trace>
  <inkml:trace contextRef="#ctx0" brushRef="#br0" timeOffset="18163.7979">10486 627 66 0,'0'-1'182'0,"0"-2"-155"16,15 1 50-16,8 0-57 16,5-4-7-16,6-4 14 15,7 3-10-15,-4-4-8 0,-3 3-2 16,-13 0-8-16,-10 4 3 15,-11-2-37-15,0 6-64 16,0-2-171-16</inkml:trace>
  <inkml:trace contextRef="#ctx0" brushRef="#br0" timeOffset="18340.1263">10650 424 304 0,'0'-9'73'0,"0"4"-3"16,0 3-44-16,-2 0-35 15,-8 2-39-15,-10 0-34 0,-5 6-101 16</inkml:trace>
  <inkml:trace contextRef="#ctx0" brushRef="#br0" timeOffset="18576.1943">10100 732 290 0,'0'0'38'15,"0"0"3"1,7 13-33-16,4 12-7 0,-1 4 0 15,-8 3 7-15,-2 2-7 16,0-1 5-16,0-1 2 16,0-6-8-16,-16-5-16 15,-4 0-72-15,-1-4-154 16</inkml:trace>
  <inkml:trace contextRef="#ctx0" brushRef="#br0" timeOffset="18883.6796">10441 333 334 0,'0'-10'66'16,"0"7"-46"-16,0 3 36 16,0 0-57-1,0 0-26-15,0 3 16 0,-9 12-5 16,-10-1 2-1,-6 4 16-15,-5 1-4 0,-9 0 3 16,-8 0 8-16,-3-7 5 16,4-2 1-16,0-3 2 15,16-5-3-15,9-1 8 16,10-1-10-16,11 0-6 0,0 0-2 16,0 0-7-1,0 2 1-15,0 3-33 16,0 2-15-16,0 5-66 0</inkml:trace>
  <inkml:trace contextRef="#ctx0" brushRef="#br0" timeOffset="19278.7617">9863 675 324 0,'0'0'41'15,"0"0"33"-15,0 0-47 16,0 0-28-16,0 0 3 0,7 0-4 16,-3 0 0-16,6 9 4 15,-1 3-3-15,-7 2-1 16,3 3 4-16,-5 1-4 16,0 3 3-16,-7 1 1 15,-21-1 3 1,-13 1 5-16,-5 2-9 0,-10-3 2 15,6-5 1-15,-1-3-4 16,10-7 3-16,9-2 3 16,7-4 1-16,8 0 9 15,-1 0-14-15,8 0 1 16,10 0 11-16,0 0-9 16,0 0 6-16,0 0-9 15,0-2-7-15,0 0 4 0,0 0-12 16,0-1-14-1,0 3-20-15,10 0-42 0,-3 0-116 16</inkml:trace>
  <inkml:trace contextRef="#ctx0" brushRef="#br0" timeOffset="19460.2157">9764 1124 421 0,'-12'0'43'0,"10"0"-6"16,0-2 38 0,2 2-66-16,0 0-20 15,0 0-14-15,-5 0-22 0,-1 0-28 16,-9 16-83-16</inkml:trace>
  <inkml:trace contextRef="#ctx0" brushRef="#br0" timeOffset="20563.2066">10340 1683 178 0,'0'0'73'0,"-8"0"-43"15,4 10 0-15,-3 17-28 16,0 9 0-16,1 2-4 15,-4 8 9-15,-1 0 1 16,-6-2 13-16,-1-1 8 0,-3-6-8 16,0-6 2-16,1-6-7 15,4-6-4-15,7-7 6 16,2-7-7-16,7-5-4 16,0 0 4-16,0 0 6 15,0 0 14-15,0-7-12 16,0-20-16-16,2-12 2 15,12-9-5-15,-2-7-2 16,-1-4 6-16,0 3-5 16,1 7 1-16,-5 6 2 15,2 9-4-15,-5 11 7 16,-2 7-7-16,2 8 2 16,-2 1 3-16,2 7-4 15,-4 0 3-15,5 0 2 0,-3 0-5 16,0-1 5-16,5 1-5 15,-3 0-1-15,-4 0 7 16,6 0-7 0,-2 1 2-16,-4 22 5 0,7 6-6 15,-3 7 6-15,3 7-6 16,3 3-2-16,3-2 6 16,-4 5-4-16,8-11 1 15,-6-6 0-15,-1-7-3 16,-1-9 6-16,-5-3-3 15,3-3-5-15,-5 3-15 0,0-3-12 16,-2 2-19-16,0 1-18 16,0-1-71-16,0-1-62 15</inkml:trace>
  <inkml:trace contextRef="#ctx0" brushRef="#br0" timeOffset="21035.7579">10636 1989 134 0,'0'-1'119'16,"0"1"-44"-16,2-3-19 15,6 3-44-15,-4 0-11 0,1 0 2 16,-1 0-2-16,-4 0-3 16,5 3 4-1,-5 7-10-15,0 2 2 0,0 3 2 16,0-1-7-16,-5 1 9 16,-6-3 4-16,-1-3 1 15,-1-4 1-15,-2-2-3 16,4-1 3-16,2-2 4 0,-1 0-4 15,-1 0 5-15,2-7 9 16,7-8-2 0,0-2 8-16,2-4-2 15,0 1-14-15,0 0 1 0,11 4-11 16,8 3 1 0,-1 3 1-16,-2 6-2 0,2 1 3 15,-6 3-4-15,-3 0-7 16,-2 0-12-16,-5 16-18 15,0-2 10-15,-2 1-47 16,0-3-81-16</inkml:trace>
  <inkml:trace contextRef="#ctx0" brushRef="#br0" timeOffset="21560.7794">10888 1470 140 0,'0'0'109'16,"0"0"-38"-16,0 0-26 16,0 0-39-16,0 8 3 15,0 6-8-15,0 0-1 0,-6 0 4 16,2-4-5-16,-3 2 2 16,-2-2-1-16,5-1-2 15,-6 1 7-15,-1-5-5 16,2-1 5-16,-8-3 3 15,6-1 1-15,-1 0 10 16,3 0-8-16,-2 0 4 16,3-10 18-16,-1-2-6 15,9 2 1-15,0-1-10 16,0 1-5-16,0-2-1 0,5-3-12 16,11 3-3-1,2 0 7-15,-1 3-8 0,-1 6-1 16,-2 3 2-16,-5 0 0 15,-2 0 2-15,2 0-5 16,-9 5-33-16,0 7 2 16,0 5-32-16,0 2-87 15</inkml:trace>
  <inkml:trace contextRef="#ctx0" brushRef="#br0" timeOffset="22211.7181">11097 1782 190 0,'0'0'59'16,"0"0"37"-16,0-2-45 15,0 2-29-15,0-2 4 16,0 2-2-16,0-3 0 16,0-2 2-16,0 1-15 15,-5 0-2-15,0 2-3 0,-1 0-7 16,1 2 2-16,1 0-2 15,-4 0-4 1,-1 0 8-16,5 0-7 0,-10 0 2 16,2 0 4-16,1 0-4 15,-8 0 1-15,6 8 1 16,-6 3-4-16,-4 1 9 16,3 5-7-16,-1 0-1 15,4 5 4-15,8 0-4 16,3 5 1-16,6 1 0 15,0 1-2-15,0-3 8 16,6 2-5-16,15-2 1 0,7-6 7 16,4-3-8-16,5-7 5 15,2-5 1-15,-2-5-3 16,-2 0 11 0,-3 0-5-16,-7-13 3 0,-5 1 1 15,-3 5-2-15,-15 2 3 16,-2 3-1-16,0-1-9 15,0 3 7-15,0 0-12 16,0 0-12-16,-9 0-2 16,4 0-5-16,-4 0-7 15,2 0-18-15,-2 0-22 16,-3 3-44-16,3 4-72 0</inkml:trace>
  <inkml:trace contextRef="#ctx0" brushRef="#br0" timeOffset="24339.1611">12349 6094 35 0,'-4'-10'60'16,"-2"5"4"-16,6 1-16 15,-2-1 9-15,2 5-10 0,-2-3-6 16,2 3-2-16,0 0 0 15,-2 0 10-15,2-2-11 16,0 2-4-16,0 0 3 16,0 0-10-16,0 0-8 15,0 0-5-15,0 0-12 16,0 0 2-16,0 14-10 16,0 15 3-16,0 13 6 0,0 5-4 15,0 5 1 1,0-5 1-16,0-2-4 15,0-7 7-15,0-6-6 16,-5-8 0-16,-4-5 1 0,5-9-11 16,-1-5-18-1,5-3-7-15,0-2-17 0,0 0-12 16,0 0-64-16,0 0-57 16</inkml:trace>
  <inkml:trace contextRef="#ctx0" brushRef="#br0" timeOffset="24757.2408">12441 6353 137 0,'7'0'78'15,"-3"0"1"-15,6 0-25 16,-1 0-32-16,2 0-8 15,-1 0-11-15,-1 0 2 16,0 5-5-16,-2 7 1 16,-3 4 2-16,-4 0-5 15,0 3 5-15,0-2-3 16,-2-1 0-16,-14-1 4 16,0-5-3-16,0 0 1 15,2-4 2-15,-2-3-3 16,7-3 6-16,-3 0-5 15,10 0 1-15,-5-7 6 16,7-10-1-16,0-7 0 0,0-3-1 16,0-2-8-16,9 6 3 15,3 6-6-15,4 9-1 16,-5 4-3-16,-1 4-7 16,-3 0-4-16,-3 0-9 15,3 6-46-15,-2 9-33 16,4 4-44-16</inkml:trace>
  <inkml:trace contextRef="#ctx0" brushRef="#br0" timeOffset="25187.0962">12703 6373 93 0,'3'-3'144'15,"-3"0"-55"-15,0 3-27 16,5 0-30 0,-3 0-22-16,0 0-2 0,9 0-6 15,-4 0-3-15,3 3 6 16,-1 4-8-16,-5 3 3 16,-4 2 2-16,0 0-5 15,0 0 4-15,0 0-3 16,-11-2 0-16,-12-1 5 15,-3-3-4-15,6-2 1 0,-3-4 2 16,2 0-3-16,3 0 4 16,2 0-2-1,2 0-1-15,14-7 6 16,0-12 7-16,0 0 3 0,14-1-12 16,9 5-7-1,-5 4 4-15,-2 5-3 0,-2 4-2 16,-7 2 5-16,-2 0-8 15,-5 0 2-15,0 6-15 16,0 7-20-16,0-1 5 16,0-2-31-16,0-3-36 15,0-1-41-15</inkml:trace>
  <inkml:trace contextRef="#ctx0" brushRef="#br0" timeOffset="25608.4884">12848 5789 295 0,'0'-2'75'0,"0"2"-1"0,0 0-37 15,10 0-30 1,-1 0-4-16,-7 0-4 16,5 0-4-16,-7 7 3 15,0 12-36-15,0 3 5 0,-2 0 2 16,-17 2 9-16,1-5 10 16,-3-3 6-16,3-6 3 15,2-2 6-15,2-4-5 16,2-4 5-16,8 0 7 15,-1 0 11-15,5-12 6 16,0-9 3-16,0-3-12 16,9-3-10-16,10 3-5 15,-6 7-2-15,4 5 1 16,-8 8-7-16,-5 4-12 16,1 0-26-16,-5 7-42 15,0 12-103-15</inkml:trace>
  <inkml:trace contextRef="#ctx0" brushRef="#br0" timeOffset="26222.7575">13104 6214 192 0,'0'-4'39'0,"0"-3"38"15,0 4-44-15,0-4-19 16,0 0-5-16,0 4 4 15,0-2-5-15,0 1-6 16,0 2 7-16,0 1-8 16,0-1 1-16,0-1 0 15,-2 1-3-15,-3 2 6 16,0-2 0-16,1 2-5 16,-1 0 7-16,-1 0-8 0,-9 0-2 15,4 0 8-15,-3 4-6 16,-6 11 3-16,-1 6-1 15,-5 1-1-15,6 7 10 16,-1 2-4-16,2 0 4 16,13 2 2-16,6 1-7 15,0-5 2-15,0 0 6 16,21-5-1-16,4-2 2 16,7-6-3-16,5-8-9 15,-5-6 4-15,-2-2-6 16,-2 0 1-16,-13-10 0 15,0-6-5-15,-11 1 11 16,1-2-7-16,-5 3 1 16,0 2 2-16,0 3-7 0,-7 3-3 15,-2 4-11-15,1 2-16 16,4 0-5-16,-3 0-52 16,5 0-88-16</inkml:trace>
  <inkml:trace contextRef="#ctx0" brushRef="#br0" timeOffset="63812.7775">6544 1153 68 0,'0'0'17'0,"0"0"23"0,0 0-21 15,0 0-6-15,0 0 2 16,0 0 11-16,0 0-2 15,0 0 2-15,0 0-2 16,0 2-1-16,0 3-6 16,0-2 3-16,0 4-14 15,2 3-3-15,3-1 3 16,-1 5-6-16,3-2 3 0,0 5 0 16,-2 2-4-16,2 3 9 15,2 7-9 1,-3-4 1-16,6 4 4 0,0 4-6 15,-8-2 4-15,6 2-2 16,-3 3-3 0,-1-4 7-16,1 2-5 0,-3-1 1 15,-1 0 1-15,-3-2-2 16,0 0 1-16,0 0 0 16,0-2-3-16,0 0 7 15,0-2-5-15,0 0-1 16,0-1 4-16,0-9-2 15,0 4 0-15,0-4 0 0,3 2-3 16,-1-1 7 0,3 1-5-16,-1-1-1 15,-2 1 4-15,3-2-2 16,-5 0 0-16,0-3 0 0,0 1-4 16,0-5 8-16,0 0-4 15,0 2-3-15,0 2 6 16,0 1-5-16,0-2 2 15,2-1 0-15,0 1-2 16,-2-6 6-16,2 2-7 16,4-1 0-16,-4 1 6 15,0-1-6-15,3 2 3 16,-5-1 0-16,0 1-4 16,0 0 10-16,0 1-10 15,0-5 3-15,0 0 4 16,0-2-5-16,4 0 2 15,-4 0 2-15,0 3-6 0,0 1 10 16,0-2-10-16,0 1 2 16,0-3 6-16,0-4-7 15,0 0 4-15,0 0-1 16,0 0-1-16,0 0 7 16,-9 0-11-16,-7 0 4 15,-5 0 2-15,-6 0-3 16,-1-3-1-16,-2 2 3 15,-2 1-2-15,-3-3 4 0,3 3-3 16,-1-2 0 0,-1 0 3-16,4 0-3 15,2 0 1-15,3 0 1 0,3 2-2 16,-2-2 5-16,-3 0-5 16,-3-2-1-16,-5 1 5 15,1-1-7-15,-6 3 3 16,-3 1 1-16,-8 0-3 15,1 0 0-15,-1 0 2 16,4 0 0-16,2 1 5 16,6 6-4-16,5-3 0 15,0 0 1-15,10-2-4 16,3 0 7-16,0 0-5 16,1 0-2-16,-1-2 7 15,0 0-6-15,-5 2 0 16,2 1 1-16,-4-2-3 0,-2 3 4 15,2 0-6-15,-2 3 2 16,1-3 8-16,-4 2-7 16,-1-3 3-16,2-3 2 15,-6 0-5-15,6 0 10 16,-2 0-9-16,-1 0 0 16,1 0 5-16,2 1-5 15,2 2 2-15,4-3 1 16,7 1-3-16,4-1 4 15,1 0-3-15,2 0 0 16,1 0 4-16,-1 0-5 16,3 0 2-16,0 0 1 15,-3 0-5-15,6 0 6 0,-1 0-4 16,5 0 0-16,2 0 6 16,-3 0-6-16,1 0 2 15,-6 0 3-15,2 0-6 16,-1 0 6-16,0 0-4 15,3-1-1-15,-1-3 6 16,0-1-5-16,1 1 3 16,-1-2 2-16,-4-3-2 15,7-3 6-15,-6-1-3 16,4-3 0-16,-3-2 7 16,5-7-11-16,-2 0 1 15,-1-4 3-15,5-3-5 0,-5 1 10 16,2 0-8-1,3-1 2-15,-2 0 4 0,2 3-2 16,0-1 3-16,0 2 0 16,0 2-5-16,0 1 3 15,-2 1-2-15,0-5-2 16,0 7 6-16,-1-4-7 16,-1-3 2-16,4 2 2 15,-5-3-3-15,0 1 4 16,-2-1-5-16,7 1-3 15,-4 4 5-15,2 0-6 16,2 0 4-16,-3 0-1 0,3 1-2 16,-2 0 4-16,-5 4-3 15,2 1-3-15,1 3 9 16,4-8-8-16,0 9 2 16,0-2 1-16,0-8-3 15,0 6 4 1,0-4-1-16,0 0-2 0,0 6 7 15,0 3-7-15,-3 4 1 16,3 2 3-16,0-3-3 16,0 1 2-16,0 0-2 15,0 3-4-15,0 4 10 16,0-6-8-16,0 4 2 16,0-5 2-16,0 3-4 0,0 2 4 15,0 3-2 1,0 2-4-16,0-2 10 0,0 2-10 15,0 0-1 1,0 0-1-16,0 0-10 0,10 11-16 16,-1 9-29-16,-2 4-115 15</inkml:trace>
  <inkml:trace contextRef="#ctx0" brushRef="#br0" timeOffset="65080.3746">4702 1518 50 0,'-6'-9'50'16,"6"9"-10"-16,0 0-9 15,0 0-24-15,0 0-6 0,0 0-3 16,0 0 0-16,0 0 6 16,0 0 6-16,0 0 11 15,0 0 0-15,0 0-2 16,0 0 1-16,6 0-1 15,3 0-3-15,3 0-5 16,4-3-10-16,7-4 5 0,5 2-6 16,6 2-1-1,10-1 3-15,4-5-4 16,3 1 3-16,-1-4 1 16,-3 3-3-16,-6 3 11 0,-9 4-6 15,-7 2-4 1,-6 0 4-16,1 0-2 0,-3 0-1 15,-4 0 0-15,2 0-3 16,0 0 8-16,2 0-3 16,4 0 5-16,6 0 2 15,6-5-4-15,6-11-2 16,2-2 1-16,1 5-6 16,-6 3 4-16,1 2-4 15,-9 1 0-15,-5 7 6 16,-5 0-5-16,-4 0-3 15,-1 0 6-15,2 0-8 16,-4 0 7-16,2 5-3 16,-1-3 0-16,-3 0 4 15,8-2-4-15,-2 1 4 0,4-1 0 16,1 0-3-16,6 0 6 16,-1 0-6-16,7 0 0 15,1-5 5-15,1-5-7 16,-2-2 2-16,-4 11 0 15,0 1-4-15,-7 0 5 0,0 0-4 16,-4 8-1 0,0-3 7-16,-4 2-10 15,-3 0 7-15,-3-1 2 16,2-2-5-16,0 1 7 16,3 0-4-16,1-3-1 15,6 3 7-15,1-2-6 0,1 1 0 16,2 1 3-16,1 3-7 15,1 5 7-15,0 0-8 16,-4 3 2-16,0-1 6 16,-6-1-5-16,6-4 3 15,-5-5 0-15,-2 0-1 16,2-3 5-16,-2-2-4 16,2 0 1-16,0 0 12 15,1 0-9-15,-4 0 1 16,6 0-1-16,-1 0-6 15,-4 0 5-15,0 0-5 16,-8 0-2-16,-6 0 8 0,0 0-11 16,0 0 2-16,0 0-13 15,0 0-48-15,-4 3-84 16</inkml:trace>
  <inkml:trace contextRef="#ctx0" brushRef="#br0" timeOffset="66643.1168">4985 1804 60 0,'-11'0'8'0,"4"9"17"16,-3 20-9-16,6-5-1 16,-1 0-7-16,3 1 6 15,-2 2 8 1,2-5 1-16,-1-1 4 0,-2 2 8 15,-4-6-18-15,0 2-4 16,0 0-5-16,-1-4-8 16,4-1 6-16,1-2-6 15,1-7-2-15,4-3 8 16,-3-2-8-16,3 0 7 16,0 0 18-16,0 0 11 0,0 0-4 15,0-19-14-15,0-10-14 16,0-9 2-16,7-8-5 15,-2-1 1-15,3 3 4 16,-2 5-9-16,-2 6 11 16,3 9-7-16,-2 2-2 15,-1 5 9-15,0 5-7 16,-1 5 3-16,-1 2 0 16,-2 3-1-16,3 2 6 15,-1 0-8-15,3 0-1 16,4 0 5-16,0 0-4 15,3 0-1-15,-3 12 4 0,5 9-5 16,-1 8 7 0,4 5-4-16,-4 9-1 0,-2-6 8 15,-3-1-8-15,-3 1 2 16,-1-5 1-16,0-6-4 16,1-6 4-16,2-6-3 15,-2-5-7-15,-3-6-18 16,-2-3-42-16,0 0-49 15,0 0-91-15</inkml:trace>
  <inkml:trace contextRef="#ctx0" brushRef="#br0" timeOffset="67091.8159">5197 1979 48 0,'2'0'29'0,"3"0"17"15,2 0-10-15,2 0-25 16,-2 6 3-16,-3 7 3 0,4-1-7 15,-6 3 3 1,0-3-2-16,-2 2-2 16,0-5 11-16,0-1-15 0,0 1-2 15,0-6 2-15,-6 0-4 16,-2-3 2 0,4 0-1-16,-1 0-2 0,1 0 6 15,-3-13 8-15,-1-9 10 16,4-5-13-16,4-2-8 15,0 6 0-15,0 9-3 16,0 5-4-16,0 7 5 16,7 2-7-16,2 0-1 15,0 2-18-15,-2 11-36 0,3 1-8 16,-3 1-3 0</inkml:trace>
  <inkml:trace contextRef="#ctx0" brushRef="#br0" timeOffset="67535.7837">5351 1664 80 0,'0'-2'105'16,"0"0"-32"-16,0 2-9 0,0-1-54 15,0 1-2-15,0 0-7 16,0 0-3-16,4 0 8 16,0 0-7-16,-2 0-2 15,-2 12 2-15,0 0-5 16,0 0 3-16,0 3 2 15,0-3-3-15,-12 0 6 16,3-5-5-16,0-2-3 16,-1-3 6-16,6-2 3 15,-3 0 3-15,0 0 4 16,7 0 6-16,-2-14 15 16,2 0-8-16,0-1-15 15,0 5-3-15,0 0-9 0,11 4 3 16,3 3-5-16,2 3-16 15,-3 0-27-15,0 0-66 16,-7 0-62-16</inkml:trace>
  <inkml:trace contextRef="#ctx0" brushRef="#br0" timeOffset="68126.5578">5612 1919 92 0,'0'-9'151'15,"0"6"-88"-15,0-1-10 16,0-1-43-16,0 3-10 16,0 0-1-16,0-2 0 15,0 2-3-15,0 2 5 16,-5-2-4-16,1 2-1 16,-4 0 2-16,1 0-1 0,-2 0 0 15,-3 0 3-15,1 0-2 16,-2 0 5-16,-2 0-3 15,2 7 0 1,-1-2 7-16,0 4-5 0,0-1-1 16,1 7-1-16,4 1-1 15,-1 5 5-15,5 0-2 16,5 1 6-16,0 3 6 16,0 3-13-16,0-4 3 15,19 3 0-15,1-6-6 16,1-4 7-16,7-7-5 15,-3-3-3-15,-7-4 7 16,1-3-5-16,-8 0 6 0,-1 0 4 16,-3-3 4-16,2-9 6 15,-5 0-5 1,-4 4 0-16,0 1-7 0,0 5-7 16,0 2-13-16,0 0-27 15,0 0-27-15,-2 0-112 16</inkml:trace>
  <inkml:trace contextRef="#ctx0" brushRef="#br0" timeOffset="71846.7583">5676 5309 81 0,'-7'0'52'0,"7"0"-40"0,0 0 21 15,0 8-16 1,0 4 4-16,0 1-6 0,0 1 9 15,0 1 12-15,0 4 0 16,0-2-11-16,0-5-5 16,0 10-9-16,0 2-2 15,0 0-8-15,-4 9-2 16,-2-1 6-16,2 6-6 16,2-1 1-16,-3 0 0 15,3-1 0-15,-5-2 1 16,7 0-2-16,-4 2-1 15,2-5 7-15,-2-2-8 16,2 0 3-16,2 0 3 0,-2 0-6 16,0-3 6-1,-1 4-5-15,1-1 1 0,0-2 5 16,0-3-7-16,0 1 2 16,-1-2 4-16,3-1-5 15,-2-5 4-15,0 2-2 16,2-2-3-16,-2 0 7 15,2-1-5-15,0 0-1 16,0-2 4-16,0 2-4 16,0-3 4-16,0 0-2 15,0-2-3-15,0-3 7 0,0-2-7 16,0-6 3 0,0 0 3-16,0 0-4 15,0 0 5-15,0 0-3 0,0 0-1 16,0 0 7-16,0 0-9 15,0 0 2-15,0 0 0 16,0 0-2-16,0 0 3 16,0 2-5-16,0 0 2 15,0 0 8-15,0-2-7 16,0 0 3-16,0 0 6 0,0 0-2 16,-6 0 10-1,0 0-11-15,-10 0-8 16,-3 0 8-16,-4 0-8 15,-7 5 0-15,-2 0 6 16,-3 0-6-16,-1-3 6 16,-3 3-5-16,-3-5 1 0,1 0 6 15,4 0-6 1,3 0 1-16,-2 0 2 0,4 0-2 16,0-5 4-16,2-3-1 15,0 1-6-15,5 3 8 16,-2 0-6-16,-1 0-1 15,3 4 3-15,-3-2-4 16,5 2 3-16,0 0 0 16,0 0-3-16,4 0 8 15,-6-2-7-15,-3-3 0 16,1 4 6-16,-6-2-7 16,8 3 3-16,-5 0 0 15,0 0-3-15,3 0 6 0,-3 0-5 16,0 0 1-16,-2 4 2 15,5 3-12-15,-3-5 9 16,-3-2 3-16,1 0-1 16,-3 0 5-16,7 3-6 15,4-2-1-15,3 1 4 16,2 0-3-16,-3 2 1 16,3-1 0-16,-4-2-2 15,5 2 6-15,-3 1-6 16,2-2 1-16,-1 0 3 15,-3 0-3-15,2-2 2 16,-3 0-1-16,2 0-2 0,3 0 8 16,0 0-8-16,4 0 1 15,0 0 4-15,2 3-5 16,-2-2 2 0,-2 1 0-16,-2 0-2 0,4-2 6 15,-4 2-6-15,-1-2 1 16,-1 0 4-16,0 0-5 15,3 2 4-15,-1 1-2 16,0-1-3-16,6 1 7 16,-1 0-5-16,0-1-2 15,-2 2 4-15,0-1-1 16,-5 0-1-16,3 1 2 16,-3 1-3-16,2-5 6 0,6 2-6 15,2-2 1 1,1 0 4-16,5 0-5 0,3 0 4 15,0 0 1 1,2 0 0-16,-2 0 8 0,0 0-7 16,-3 0-2-16,-5 0 1 15,1 0-4-15,0 0 0 16,0-7 1-16,0 3-3 16,4-2 7-16,-2-3-5 15,3 1 4-15,1-4 7 16,-2-5-4-16,1-4 1 15,-1-4-1-15,-1-5-5 16,-1-1 4-16,2-2-6 0,-2-1 0 16,5 1 5-1,-3 1-4-15,3 0 0 16,0 6 3-16,0-2-3 0,-1 7 6 16,1 1-4-16,0-3 1 15,2 3 2-15,0-1-5 16,0 1 2-1,0 1 3-15,0-1-7 0,0 4 7 16,0-2-4-16,0 1-3 16,0 1 7-16,0-1-7 0,0 0 3 15,0 0 0 1,0-2-2-16,-3 2 4 0,3-2-4 16,-3 0-1-16,3-4 7 15,0 2-6-15,0 3 3 16,0-1 1-1,0 2-5-15,0 0 6 0,0 2-5 16,0 1 0-16,0-3 4 16,0 3-5-16,0-3 3 15,0 5 1-15,0 0-3 16,0 0 4-16,0 0-5 16,0 6 0-16,0 0 6 15,0 1-6-15,3 2 1 16,0-4 2-16,-1 0-3 0,3 0 4 15,-3-3-3-15,-2 1-2 16,2 3 6 0,-2 2-5-16,2 1-2 15,-2 3-4-15,0-2-17 0,0 0-10 16,0-4-20-16,0 2-42 16,0 4-78-16</inkml:trace>
  <inkml:trace contextRef="#ctx0" brushRef="#br0" timeOffset="72922.7804">5599 5174 157 0,'-2'-2'51'0,"2"2"32"15,0 0-36-15,0 0-33 16,0 0 4-16,0 0 3 16,0 0-9-16,0 0 4 15,0 0-8-15,0 0-4 16,0 0 3-16,0 12-2 16,0 14 5-16,2 5 4 15,4 8-3-15,-6 4-1 16,0 0-9-16,0 1-2 0,0-4 5 15,0-6-7-15,0-2 1 16,0-1-36-16,0 0-76 16</inkml:trace>
  <inkml:trace contextRef="#ctx0" brushRef="#br0" timeOffset="76118.7916">3427 5592 76 0,'0'0'97'15,"0"-1"-59"-15,0-2 25 16,0 3-50-16,2 0-11 0,0 0 4 16,1 0-2-1,-3 0 1-15,0 0 15 0,2 0 1 16,-2-2 1-16,0 0-1 16,0 2-2-16,0 0 0 15,0 0-8-15,0 0-7 16,0 0 4-16,0 0-7 15,0 0 1-15,0 0-1 16,0 0-4-16,2 0 5 16,3 0-4-16,5 0-1 15,5-4 8-15,8 0-7 16,7-2 4-16,7 0 0 16,0-1-4-16,2 7 3 0,0 0-2 15,-4 0-3-15,-5 0 6 16,-5 0-7-16,-2 4 3 15,-3 3 0-15,-1-1-1 16,0-4 0-16,-1-2-3 16,3 0-11-16,4 0 2 15,10-6-7-15,4-13 4 16,14-2 2-16,7 1 14 16,-3 4 8-16,3 1-12 15,-14 4-9-15,-7 8-22 16,-12 0 14-16,-10 3 19 15,-6 0 4-15,-6 0-3 0,0 0 4 16,-1 0-1-16,1 0-1 16,6 0 8-16,5 0-4 15,5 0 1-15,-3 0 1 16,8 0-4-16,-3-2 0 16,5 2-1-16,-3-2-3 15,-5 2 8-15,4 0-8 16,-11 0 2-16,1 0 2 15,2 0-1-15,-6 0 3 16,3 0-1-16,6 0-1 16,-1 0 14-16,5-3-10 15,2 1-2-15,1-3 1 16,4 3-3-16,-7 2 1 0,-1 0 0 16,-1 0-4-16,0 0 6 15,-3 0-5-15,-3 0 0 16,-6 0 4-16,-5 0-5 15,0 0 4-15,9 0-1 16,-2 0-4-16,10 0 9 16,6 0-10-16,1 0 4 15,7 0 2-15,-1 0-4 16,3 0 0-16,-5 0-4 16,-5 0-3-16,-3 0 6 15,-3 0-3-15,-6 0 3 16,4 0 5-16,-1 0-4 0,3 0 2 15,2 0 1-15,-3 0-3 16,-1 0 5-16,0 0-4 16,-4 0-1-1,4 0 5-15,-3 6-4 0,-2 2 5 16,2-3-3-16,-4 0-4 16,1-3 9-16,2-2-7 15,0 0-1-15,6 0 6 16,-1 0-2-16,10 0 0 15,-2-4 0-15,-3-2-4 16,-1 4 7-16,-7 2-5 16,-4 0-2-16,-7 0 5 15,-6 0-4-15,0-2 3 0,0 2 1 16,0 0-4-16,0 0 7 16,0 0-30-1,0 0-53-15,0 0-70 16</inkml:trace>
  <inkml:trace contextRef="#ctx0" brushRef="#br0" timeOffset="79846.7663">3565 5828 114 0,'0'-3'81'0,"0"3"-5"16,0 0-8-16,0 0-46 16,0 0 0-16,0 0-4 15,0-2-3-15,0 2 14 16,0 0-7-16,0 0 0 15,0 0-6-15,0 0-12 16,0 0-1-16,0 14 0 0,0 6-4 16,0 6 7-16,0-2-6 15,0 5-2 1,0 1 5-16,5 0-4 0,-3 1 2 16,1-2 0-16,-3 0-5 15,0-6 9-15,0-3-6 16,0-3 0-16,2-5 3 15,-2-3-3-15,0-4 1 0,0-2-1 16,0-3-5 0,0 0 4-16,0 0-13 15,0 0-18-15,0 0-6 16,0 0-35-16,2 0-51 0,0-2-51 16</inkml:trace>
  <inkml:trace contextRef="#ctx0" brushRef="#br0" timeOffset="80354.7604">3780 6077 113 0,'0'0'43'0,"0"0"26"16,2 0-41-16,-2 0-20 16,2 0-1-16,0 0 2 15,1 5-5 1,-3 7-1-16,0 0 0 0,0-2-5 16,0-1 7-16,0-4-6 15,0-2 1-15,0-1 3 16,0 0-4-16,0-2 1 15,0 0 3-15,0 0 0 16,0 0 2-16,-3 0-5 16,-1 0 0-16,-4-4 8 15,-1-4 2-15,5-1 2 0,-1 4-6 16,5-2 4-16,0 2 7 16,0 0-12-16,0-2-4 15,0 2 4-15,0 0-4 16,9 3 2-16,-4 0 2 15,1 2-3-15,0 0 4 16,-2 0-7-16,1 0-2 16,-3 0 6-16,0 0-9 15,0 0-1-15,-2 6-11 16,0-1-17-16,0-2-26 16,0 4-22-16,0-2-43 15</inkml:trace>
  <inkml:trace contextRef="#ctx0" brushRef="#br0" timeOffset="80834.7593">3940 6089 67 0,'0'0'33'16,"5"0"20"-16,-3 0-34 0,3 0-13 15,-3 0-3-15,0 0-1 16,0 0 0-16,0 7-1 16,2 3 9-16,0-2 3 15,-2 3 3-15,-2-3 9 16,0 0-10-1,0-2 0-15,0-1-7 0,0-1-7 16,-4-3 4-16,-4-1-5 16,4 0 4-16,-3 0 1 15,0 0 0-15,3 0 6 16,-6-14 8-16,1-6 4 16,3-4-17-16,1 2-4 15,5 3 2-15,0 9 0 16,0 3-2-16,0 7 3 15,2 0-4-15,9 0-3 0,2 0 6 16,-2 0-6 0,4 7 1-16,-3 1 2 0,-3 3-5 15,-2-3-10-15,-7-1-34 16,0 0-96-16</inkml:trace>
  <inkml:trace contextRef="#ctx0" brushRef="#br0" timeOffset="81290.6739">4024 5753 233 0,'0'0'59'16,"0"0"12"-16,2 0-53 16,2 0-14-16,3 0 2 15,0 0-4-15,-3 0-2 16,2 0 6-16,-4 0-11 16,0 7 2-16,0 1 0 15,-2 6-2-15,0-2 5 16,0-2-2-16,0 0-3 15,-2-1 2-15,-6-4 0 16,-1 0 0-16,5-3 1 0,-3-2 2 16,1 0 4-16,-2 0-2 15,3 0-1-15,3 0 18 16,0-15-6-16,2-1 4 16,0-3-12-16,0 1-8 15,7 4 2-15,7 7 0 16,-3 4-4-16,0 3 1 15,1 0-7-15,-5 0-48 16,0 20-67-16,-5 4-60 16</inkml:trace>
  <inkml:trace contextRef="#ctx0" brushRef="#br0" timeOffset="81846.8699">4320 5941 133 0,'0'-3'62'15,"0"1"25"-15,0 0-42 0,0 0-31 16,0-1-3-16,0 2-3 16,-2-1-5-16,-3 0 6 15,-4 2-8-15,-1 0 6 16,4 0-3-16,-3 0-5 16,0 0 1-16,1 0 0 15,1 0-3-15,1 0 8 16,-5 0-6-16,-2 0 0 15,2 10 3-15,-3 2-3 16,5 3 1-16,0 3 1 16,-1 2-3-16,10 2 5 15,-2 1-3-15,2 3 5 16,0 0 4-16,2 1-1 0,19-3 0 16,0-2-3-16,5-6 1 15,2-6 4-15,-6-3-7 16,-1-7 1-16,-5 0 6 15,-2 0-5-15,2-14 4 16,0-3 0-16,-5 2-3 16,-5 2-1-16,-6 7-5 15,0 2-2-15,0 4-11 16,0 0-38-16,-8 0-46 16,-3 8-109-16</inkml:trace>
  <inkml:trace contextRef="#ctx0" brushRef="#br0" timeOffset="83574.7874">5487 6085 82 0,'0'0'83'0,"0"0"-28"16,0-1 19-16,0 1-49 16,0 0 0-16,0 0-12 15,0 0-1-15,-10 0-8 16,-10 0-4-16,-5 5 3 15,-7 5-2-15,0-1-2 16,-3-1 6-16,1-3-3 16,-4 1 0-16,6-5 1 15,2-1-3-15,8 2 4 16,1-2-4-16,6 5-3 16,4-3 8-16,2 4-8 0,-3 1 1 15,3-1 4-15,-4 0-5 16,-4 3 4-16,-4-2-1 15,-9 1-2-15,1 1 7 16,-6-1-9-16,1-4 4 16,2 3 3-16,-1-7-5 15,3 2 5-15,-2-2-3 16,7 0-3-16,-1 0 8 16,6-4-6-16,-1-11 1 15,5-1 3-15,5-6-6 16,-1-4 6-16,3-3 2 15,6-2-2-15,-1-1 10 0,4 2-4 16,0 3-6 0,0 6-1-16,0 4-2 0,7 7 3 15,0 0-2-15,0 4-5 16,4-2 8-16,-2-4-8 16,10 0 3-16,2 0 1 15,-1-3-3-15,5 3 5 16,7-2-2-16,-4 2-6 15,7 2 12-15,2-2-10 16,0 5 1-16,6-2 6 16,-1 3-7-16,-3-3 5 15,-2 4-1-15,-3-4-2 16,-2 1 7-16,-2-2-7 0,0 1 1 16,-2 4 4-16,2 2-6 15,2 1 3-15,0 2 0 16,-4 0-3-16,-1-2 7 15,-6 0-8-15,-3 2-2 16,-3 0 5-16,-4 0-1 16,3 0 0-16,-5 0 1 15,2 0-3-15,1 4 5 16,-1 4-4-16,2-1 1 16,-5-3 3-16,1 1-4 15,-6 0 3-15,-1 3 0 16,-2 3-4-16,0 4 5 0,0 7-3 15,-7 4 1-15,-6 1 2 16,5 1-1 0,4-4-1-16,1-4 1 0,3 0-4 15,-2-6 9-15,-2-3-8 16,-1-1 2-16,-9 1 2 16,-4 1-15-16,-3 2 9 15,-4 6 6-15,1-3-5 16,7 7 6-16,-2-7-3 15,5 2-3-15,0-4 7 16,3-5-6-16,4-1 2 16,0-4-14-16,2-5-56 15,-6 2-8-15,2 1-61 0</inkml:trace>
  <inkml:trace contextRef="#ctx0" brushRef="#br0" timeOffset="85574.7659">6350 2041 22 0,'0'0'77'0,"0"0"-5"15,2 0 2-15,1 0-30 16,-1 0-6-16,-2 0-2 16,0 0-12-16,0 0 6 15,0 0-11-15,0 0-1 16,0 0-3-16,0 0-9 15,0 0-3-15,-18 15 5 16,-3 4-9-16,-9 1 6 16,2 1-11-16,1 0-3 15,-1-1 4-15,3-3 0 16,0-3 3-16,2-1-1 0,6-4-2 16,6-2 7-16,2-2-4 15,2-3 1-15,0-2 3 16,0 0-5-1,-2 0 2-15,-3 0 1 0,1 0-3 16,-6-11 8-16,8 1-9 16,-2 0 2-16,-1 3 3 15,3-1-4-15,0 4 4 16,3-3-2-16,0 4-2 16,-1-2 7-16,5-1-5 15,-2 0 1-15,-1-3 2 0,1 1-1 16,-4-4 3-1,-1 0-3-15,5-2-3 0,-5 2 7 16,-1 5-7-16,1-3 0 16,0 5 1-16,-1-2-4 15,1 0 1 1,-2 0 1-16,7 1-1 0,-1-3 9 16,0 4-5-16,5-4 5 15,0-3 8-15,0-3-6 16,0-3 2-16,0-3-5 15,0 2-6-15,10 1 8 16,-1 3-9-16,0-1 2 16,3-1 3-16,-3 5-5 15,0 0 3-15,-3 2 0 0,6-2-4 16,4 0 7-16,5 4-5 16,2-1-4-16,9 4 6 15,1 0-3-15,3 1 3 16,1 2-1-1,0 2-4-15,-2 0 8 0,1 0-9 16,-3 0 3-16,-1-3 4 16,0-2-2-16,-2-7 3 15,-2 0-1-15,-7 0-2 16,-4 0 7-16,-4 2-8 16,-7-1 2-16,1 10 4 0,-5-2-4 15,0 3 1 1,1 0-2-16,-3 0-9 15,7 0 10-15,2 0-4 16,7 0 2-16,3 0 4 0,4 4-4 16,2-2 3-1,-5 2-1-15,-1-1-4 0,-8-1 8 16,-1-2-7-16,-8 2 1 16,1-2 4-16,-3 0-4 15,0 6 2-15,0 8-4 16,0 10-17-16,0 7 10 15,0 3-5-15,4 4 12 16,3-3 5-16,-3-2-2 0,8-4 1 16,-3-4 0-1,-9-4-2-15,0-5 7 16,0-3-8-16,-13 0-12 16,-10-3 12-16,-3 2 1 0,1-2-3 15,1 1-5-15,2 1 2 16,1 1 10-16,2 1-5 15,-1 3-1-15,10-1 1 16,-1 1-4-16,5-5-10 16,-2 1-12-16,-3-6-15 15,-3 2-27-15,-2-1-59 16</inkml:trace>
  <inkml:trace contextRef="#ctx0" brushRef="#br0" timeOffset="86786.7839">6369 2124 24 0,'-2'0'15'16,"2"0"0"-16,-5 0 5 15,0 0-7-15,0 0 9 16,-4 0 12-16,3 0-5 15,-1 0 1-15,2-3-8 16,0 3-5-16,-4 0 6 16,5 0-10-16,-6 0 2 15,1 0 1-15,2 0-12 16,-2 0 2-16,2 0-2 16,0 0-6-16,-2 0 7 0,5 3-8 15,-4-3-6-15,4 2-15 16,1 2-17-16,1 4-3 15,0 1-10-15,0 3-9 16,-1-2-6-16</inkml:trace>
  <inkml:trace contextRef="#ctx0" brushRef="#br0" timeOffset="87170.7601">6279 2226 140 0,'0'0'15'0,"0"0"12"16,0 0-21-16,7 8-5 15,9 2 1-15,0-1 5 16,5-6 5-16,2-3 20 16,2 0 0-16,0 0-5 0,3 0-9 15,2-12-7 1,-5 0-6-16,-4 4-2 15,-12 1-7-15,0 3-3 16,-4 4-56-16,-5 0-36 0,0 0-66 16</inkml:trace>
  <inkml:trace contextRef="#ctx0" brushRef="#br0" timeOffset="90930.7746">6525 2114 12 0,'0'-5'48'0,"0"5"-7"15,0-2-19-15,0 2-4 16,0 0 1-16,0 0 2 16,0 0 10-16,0 0-6 15,0 0-2-15,-4 0 5 16,4 0-14-16,-7 0 0 0,-3 0-10 16,4 0-4-16,-13 2 4 15,-1 13-6-15,-6 1-1 16,3 3 4-16,-5-2-5 15,8-5 1-15,-1-4 2 16,2-3-1-16,4-5 8 16,-2 0-5-16,8 0 0 15,0 0 6-15,-3 0 0 16,8 0 3-16,-3 0-4 16,3-3-7-16,-1 3 7 15,0 0-10-15,-2 0-1 16,0 0 0-16,1 0-7 15,1 0 4-15,0 0 2 0,0 0-5 16,1 0-19-16,-7 0-27 16,-6 0-35-16</inkml:trace>
  <inkml:trace contextRef="#ctx0" brushRef="#br0" timeOffset="92946.7677">2997 6007 231 0,'-12'0'133'15,"7"0"-89"-15,5 2 22 16,0 4-59-16,0 3-3 16,0 3-8-1,0 2 3-15,0 3 5 0,0 1-4 16,0 3 2-16,-6 3 4 16,-9 3 2-16,0 4 5 15,-6 1-8-15,1-3-3 16,3 0 2-16,1-8-6 15,9-5 3-15,4-7-1 16,1-5-9-16,2-4-13 0,0 0-36 16,0 0-23-16,0 0-68 15,0-3-50-15</inkml:trace>
  <inkml:trace contextRef="#ctx0" brushRef="#br0" timeOffset="93186.557">2971 5719 113 0,'0'-2'228'0,"0"2"-175"0,0-2 17 16,0 2-53-1,0 0-14-15,0 0-6 0,0 0 6 16,0-3-17-16,0 3-34 16,0 0-33-1,0 0-126-15</inkml:trace>
  <inkml:trace contextRef="#ctx0" brushRef="#br0" timeOffset="93658.3727">2867 6003 175 0,'-2'1'23'16,"0"4"28"-16,-3-2-43 0,1 4-5 15,-1-1-6-15,-1 3 2 16,0 1 2-16,0-1-3 15,-3-2 5-15,4-2-4 16,1 0 1-16,-2-2 4 16,0-1-4-16,-3 0 0 15,-2-2 1-15,-4 0-2 16,4 0 4-16,1 0 0 16,6 0 13-16,-5-2 29 15,2-8-13-15,0-7-14 16,0-2-10-16,7-1 5 0,0 1-7 15,0 3 0-15,10 3-5 16,3 5 5-16,-4 6-6 16,-1 2 5-16,-4 0 3 15,0 16-5-15,-4 21 11 16,0 9 4-16,0 6-8 16,-14 0-2-16,-6-4-7 15,-3-7-1-15,4-6 1 16,1-9-13-16,4-6-6 15,3-10-28-15,-6-3-37 16,8-6-97-16</inkml:trace>
  <inkml:trace contextRef="#ctx0" brushRef="#br0" timeOffset="93974.5459">2554 5984 150 0,'0'0'135'0,"0"0"-67"16,0 0-13-16,0 0-36 15,0 6-8-15,15 7 0 0,-2 3 0 16,4 3-4-1,-8 1-6-15,-5 6 10 0,-4 1-10 16,0 2 6-16,-2 3 1 16,-17-2-7-16,-1-3 0 15,1-7-13 1,0-6-21-16,2-7-12 0,-7-3-65 16,1-4-92-16</inkml:trace>
  <inkml:trace contextRef="#ctx0" brushRef="#br0" timeOffset="94446.8043">2449 6050 77 0,'-8'0'145'0,"4"0"-89"16,-1 0-3-16,1 0-39 15,2 0-14-15,-9 0 0 16,-2 0 2-16,0 0-3 16,-6 4 2-16,6 2-1 15,-1-1-2-15,-2 0 6 16,2 0-5-16,3 2 1 16,-2-4 4-16,7-1 3 0,3 0 6 15,3 1-1-15,0-3-3 16,0 0 9-16,0 0-4 15,0 2 4-15,0 0-2 16,0 4-12-16,0 3 2 16,0 8 1-16,0 5-5 15,0 4 13-15,0 5-10 16,-8 3 2-16,-7 3 3 16,2-2-4-16,-4-2 3 15,4-2-5-15,-1-9-5 16,-2-2 6-16,7-11-7 15,5-2-1-15,0-4-15 16,4-3-7-16,0 0-2 0,-6 0-16 16,1 0-10-16,-6-10-102 15,-1-12-1-15</inkml:trace>
  <inkml:trace contextRef="#ctx0" brushRef="#br0" timeOffset="94694.7733">2159 5741 211 0,'16'-3'74'15,"6"-1"21"1,6-6-31-16,10 3-39 15,-2-3-2-15,-6 1-15 0,-10 3-5 16,-10 2-3-16,-8 4-8 16,-2 0-42-1,0 0-57-15,-12 2-80 0</inkml:trace>
  <inkml:trace contextRef="#ctx0" brushRef="#br0" timeOffset="95458.8747">1938 6011 132 0,'0'0'28'0,"-5"0"24"15,3 0-35-15,-6 0-19 16,-3 0 4-16,7 0-4 15,-8 0 4-15,5 0 0 16,-2 0 2-16,0 0 31 16,-1-4-7-16,4-3-4 15,-3-3-4-15,-1 2-10 16,3-3-1-16,5 1 0 16,2 0-6-16,0-3 1 15,0 1-6-15,4-5-1 16,13 1 7-16,-1 1-7 0,2 8 2 15,1 2 2-15,-5 5-3 16,0 0 6-16,-7 0-3 16,-5 5 0-16,2 15 2 15,-4 3-3-15,0 4 1 16,0 2 1-16,0 1-5 16,-6-1 4-16,-1 0-3 15,-3-2-1-15,3-6 5 16,3-2-4-16,-1-7 2 15,5-4 0-15,0-3-3 16,0-5 5-16,0 0-12 16,7 0 8-16,12 0 12 15,3 0-5-15,1-9-2 0,1 1 2 16,-4 3-2-16,-6 4 7 16,-5 1-6-16,-2 0-3 15,-7 0 0-15,0 13 7 16,0 9 11-16,0 7-3 15,-16 4-14-15,-9 4 4 16,-3-3-7-16,-7-4-1 16,1-1 1-16,-5-8-2 15,4-6 3-15,8-6 1 16,4-9-4-16,2 0 2 16,5 0-4-16,0-22-2 15,5-13 20-15,-2-12-11 16,5-12 3-16,5-1 4 0,1 5-6 15,2 13 6-15,0 13-6 16,0 13-4-16,0 7 2 16,0 8-17-16,0 1-5 15,0 0-23-15,0 0-48 16,-7 1-77-16</inkml:trace>
  <inkml:trace contextRef="#ctx0" brushRef="#br0" timeOffset="95926.4209">1482 6015 294 0,'0'0'75'15,"-2"0"8"-15,2 0-57 0,0 0-25 16,0 12-6-16,0 14 4 15,0 3-4-15,0 0 1 16,0-3 9-16,0-4-7 16,0-3 2-16,-5-6 2 15,-2-1-1-15,-7-3-6 16,-4-4 5-16,0-2 1 16,-6-3 8-16,1 0-7 15,5-4 4-15,4-10 15 0,10 3-2 16,4 3-1-16,0 1-14 15,0 3 2 1,0 4 5-16,0 0-4 16,0 0-1-16,0 0 4 0,0 14-4 15,0 10 2-15,0 5-1 16,0 2-5-16,-12-2 4 16,-2-4-7-16,3-5 1 15,1-7-2-15,3-5-3 16,5-3-6-16,2-4-12 15,0 1-10-15,0-2-11 16,0 2-20-16,0 2-28 0,2-1-59 16</inkml:trace>
  <inkml:trace contextRef="#ctx0" brushRef="#br0" timeOffset="96162.8023">1413 6601 199 0,'0'0'30'0,"18"0"59"16,12 0-32-16,4 0-29 16,8 0 10-16,0-4-13 0,-8-4-13 15,-2 1-4 1,-11 0-6-16,-10 6-6 15,-6 1-3-15,-5 0-65 16,0 1-57-16,-16 21-84 0</inkml:trace>
  <inkml:trace contextRef="#ctx0" brushRef="#br0" timeOffset="96326.3676">1560 6786 150 0,'0'0'168'16,"0"0"-108"-16,0 0 7 16,0 0-62-16,0 0-9 15,0-3-32-15,-9-6-15 16,-19-5-103-16</inkml:trace>
  <inkml:trace contextRef="#ctx0" brushRef="#br0" timeOffset="96566.759">1162 5797 421 0,'-5'-1'34'16,"1"-1"55"-16,4 2-60 15,0 0-32-15,0 0 1 0,0 0-15 16,0 0-9-16,0 0-6 16,-2 0-34-16,-5 5-38 15,-1 23-96-15</inkml:trace>
  <inkml:trace contextRef="#ctx0" brushRef="#br0" timeOffset="96861.8037">1061 6048 297 0,'-3'0'83'0,"3"0"11"16,0 0-39-16,0 0-47 0,0 0-6 16,0 0 0-16,5 0 0 15,8 6 3-15,8 10-5 16,5 6-2-16,-5 2 8 15,-3 3-7-15,-12 2 1 16,-6 2 4-16,0 0-3 16,-22 1 7-16,-12-3-8 15,-6-3 0-15,3-6 2 16,7-11-10-16,7-5-17 16,3-4-28-16,12 0-30 0,6 0-103 15</inkml:trace>
  <inkml:trace contextRef="#ctx0" brushRef="#br0" timeOffset="98026.9977">4495 643 121 0,'0'0'147'0,"-2"0"-73"0,2 0-3 15,0 0-27-15,0 0-16 16,0 0-14-16,0 0-8 15,0 0-8-15,0 5 9 16,0 9-8-16,11 2 2 16,3 2 6-16,0 1-7 15,-2-2 3-15,-8 2-1 16,1 0-4-16,-5 1 10 16,0 4-8-16,-21 5-2 15,-7-5 0-15,0-3-7 16,6-4-7-16,1-7-23 15,-7 1-41-15,5-3-104 0</inkml:trace>
  <inkml:trace contextRef="#ctx0" brushRef="#br0" timeOffset="98550.2428">4247 716 215 0,'0'0'87'16,"0"0"-3"-16,0 0-32 15,0 0-35-15,0 0 3 16,-7 0-11-16,-1 0 6 15,-1 0-10-15,-4 0-6 16,-4 0 2 0,-4 0-5-16,10 4 4 0,-4 3 1 15,2-2-3-15,2 0 7 16,7-3-2-16,2-2 4 16,-2 3 10-16,4-3-10 15,0 0-4-15,0 2 5 16,0-1-5-16,0 1 6 0,0 0-9 15,0 7 0 1,6 3 5-16,5 5-6 0,-2 5 2 16,-7 3 3-16,-2 4-6 15,0 2 8-15,0 2-6 16,-15 0 0-16,-7-1 5 16,-1-8-7-16,5-1 2 15,4-10 2-15,5-5-5 16,2-4 3-16,7-2-21 15,-4-2-8-15,4 0-11 16,0 0-27-16,0 0-44 0,0 0-57 16</inkml:trace>
  <inkml:trace contextRef="#ctx0" brushRef="#br0" timeOffset="98774.8392">4191 1155 108 0,'11'0'133'16,"8"0"-77"-16,9 0 11 16,6 0-44-16,1 0 0 0,-3-2-16 15,-7-6-3-15,-13-1-9 16,-12 7-32-16,0 1-31 15,-21-1-111-15</inkml:trace>
  <inkml:trace contextRef="#ctx0" brushRef="#br0" timeOffset="99294.2006">3883 694 284 0,'0'-3'75'0,"-2"3"18"16,2 0-59-1,0 0-19-15,-3 0-7 0,1 0-7 16,-6 0 5-16,0 0-8 15,-8 0 0-15,-5 0 3 16,-2 5-5-16,5 2 5 16,1 0-1-16,11-2-3 15,1-2 9-15,3-3-6 16,2 0 1-16,0 0 3 16,0 0-2-16,0 0 2 0,0 0 1 15,0 0-4-15,0 0 9 16,0 2-11-1,0 3-1-15,0 5 2 0,0 8-2 16,0 9 5-16,-6 5 0 16,-2 1-5-16,-4-1 8 15,0 0-7-15,-3-3 1 16,-4-2 5-16,3-3-8 16,0-3 5-16,5-1-2 15,1-6-4-15,1-9 10 16,4-2-18-16,1-1-21 0,-3-2-7 15,3 0-18-15,-2 0-89 16,4-19-80 0</inkml:trace>
  <inkml:trace contextRef="#ctx0" brushRef="#br0" timeOffset="99590.7595">3669 441 190 0,'2'0'82'16,"7"-2"-8"-16,10-3-43 0,8-1 0 15,6-4 2-15,1 0-10 16,-4 0-17-16,-5 1 5 16,-9 3-14-16,-6 4 0 15,-8-1-15-15,-2 3-51 16,0 0-45-16,-19 0-74 16</inkml:trace>
  <inkml:trace contextRef="#ctx0" brushRef="#br0" timeOffset="100438.5236">3466 684 19 0,'-2'0'146'16,"-1"0"-70"-16,1 0 5 15,-2 0-70-15,-3 0-10 16,-3 0-3-16,-1 0-12 16,0 0 4-16,-3-7-7 15,5 0 8-15,-3 2 9 0,5-4-4 16,0 2 6-16,3 0 3 15,1 0 1-15,3-1 8 16,0-2-4-16,0-4-3 16,0 3-1-16,9-4-2 15,12 1-1-15,2 2 1 16,2-1-4-16,-2 5 6 16,-4 4-4-16,-8 2-1 15,-2 2 4-15,-6 0-6 16,-3 0 4-16,0 19 2 15,0 10-4-15,0 2 2 16,-5 6-4-16,-6-7-3 0,2 2 2 16,-1-6-7-16,3-1 7 15,3-2 3-15,2-6-3 16,0-3 4 0,2-5-4-16,0-6-2 0,0-1 8 15,0-2-8-15,0 0 4 16,0 0 6-1,4 0 0-15,12 0 6 0,7 0-8 16,0 0-4-16,0 0 6 16,-7-2-6-16,-2 2 2 15,-7 0 0-15,-3 0-3 16,-4 7 4-16,0 12-1 16,0 5 1-16,0 5 8 0,0 3-11 15,-13-3 2 1,-6-4-1-16,-2-5-4 0,-1-4 0 15,-6-3 1-15,-2-2-9 16,-2-8 8-16,0-3-4 16,2 0-1-16,0-2 8 15,0-18 0-15,5-4 14 16,4-8 5-16,7-7-2 16,9-9 8-16,3 0-7 15,2 9 4-15,0 5-10 16,0 12-6-16,2 8-2 15,10 2-4-15,-5 5-4 0,-1 4 6 16,-1 3-22-16,-2 0-24 16,-1 0-29-16,-2 5-70 15</inkml:trace>
  <inkml:trace contextRef="#ctx0" brushRef="#br0" timeOffset="100945.7803">3104 770 155 0,'0'-2'92'0,"0"0"-4"16,0 2-55-16,-13-2-24 15,-4 2-6-15,-8 0 3 0,0 0-11 16,0 0 5-16,2 2 3 16,4 2-3-16,6 2 10 15,4-4 3-15,6 0 2 16,1 1 6-16,2-3-14 16,0 0 1-16,0 0 11 15,0 0-6-15,0 0 2 16,0 0-7-16,0 0-7 15,0 2 6-15,0 0-12 0,0 6 2 16,7 2 6 0,4 4-5-16,-2 8 4 15,-1 2-1-15,-6 5-4 16,-2 7 10-16,0-6-8 16,-8 4 1-16,-12-3 3 0,-3-2-5 15,2-5 4-15,-1-2-2 16,3-8-7-16,-2-4 3 15,3-5-12-15,-3-3 3 16,2-2-1-16,6 0-14 16,8 0 0-16,5 0-30 15,0 0-19-15,0 0-46 0</inkml:trace>
  <inkml:trace contextRef="#ctx0" brushRef="#br0" timeOffset="101178.7723">2999 1218 188 0,'13'0'56'0,"6"0"26"15,2 0-51-15,1 0-12 16,-1 0 2-16,-2-5-16 15,-5 3-5-15,-5 0 3 16,-2-1-6-16,-5 3-26 16,-2 0-84-16,0 0-79 15</inkml:trace>
  <inkml:trace contextRef="#ctx0" brushRef="#br0" timeOffset="101362.7772">3077 1426 233 0,'0'0'86'0,"0"0"0"15,0 0-54-15,0-4-32 16,0-1 3-16,0-5-25 16,0 5-19-16,-11-4-60 15,-10 1-106-15</inkml:trace>
  <inkml:trace contextRef="#ctx0" brushRef="#br0" timeOffset="101606.7154">2773 569 220 0,'-7'-2'125'16,"7"0"-44"-16,0 2-20 16,0 0-38-16,0 0-17 0,0 0-4 15,0 0 3-15,-2 0-10 16,2 0-22 0,0 0-35-16,-2 0-65 0,-3 11-99 15</inkml:trace>
  <inkml:trace contextRef="#ctx0" brushRef="#br0" timeOffset="101975.2314">2773 569 158 0,'-124'129'151'0,"124"-129"-76"15,0 0-9 1,0 0-52-16,0 0-2 0,0 0-8 16,0 0-1-16,0 0 9 15,0 0-14-15,2 10 5 16,8 2 1-16,-4 0-4 16,3 3 1-16,-4 2-2 15,-3 2-3-15,-2 5 10 16,0 3-7-16,-9 4 3 15,-16 5 2-15,-5-6-4 16,-2-1 3-16,4-4-3 0,6-9-5 16,3-2 5-16,12-11-24 15,5-1-8-15,0-2-8 16,2 0-37 0,0 0-34-16,0 0-42 0</inkml:trace>
  <inkml:trace contextRef="#ctx0" brushRef="#br0" timeOffset="273972.1991">11168 14347 253 0,'-9'-60'38'16,"9"11"-27"-16,14-7 24 15,20-4-25-15,3-7-5 0,-2-4 2 16,2-2 11-16,-1-4 2 15,1-2 12-15,-3 0-2 16,-4 0-21-16,-4-3 3 16,-10 5-4-16,-2-2-7 15,-8-1 6-15,0 1-4 0,-6-2 3 16,0 3 7 0,0-1-2-16,0 0-1 0,-17 0 0 15,4-1-6 1,-4-1 2-16,13-2-4 15,4-4 2-15,0 0 0 16,4-3-4-16,33-5 1 0,7 1-1 16,16-1-2-16,7-4 5 15,8 0-6-15,4 3 3 16,2-1 2-16,-6-3-3 16,-4 2 1-16,-9 3 1 15,-4 2-4-15,-14 9 6 16,-14 0-5-16,-10 6 1 15,-8 0 3-15,-7 4-3 16,-5 4 2-16,0 2-1 16,0-1-1-16,0 6 3 15,0 1-3-15,4-3-1 16,26-1 4-16,7-1-4 0,14-1 2 16,11-5-1-16,7-4-1 15,9-3 4-15,-2-10-4 16,-2-9 0-16,-10-2 5 15,-13 1-3-15,-12 3 1 16,-18 15 0-16,-10 11-3 16,-11 12 10-16,0 10-10 15,-6 13 1-15,-13 2 5 16,3 5-5-16,4 2 1 16,8-1 1-16,4 4 0 15,0 2 1-15,0 5-2 0,14 0-2 16,8 1 3-1,4 3-3-15,-5 4 2 0,-8 4 0 16,-1 3-2-16,-12 2 3 16,0 0-4-16,0 0 1 15,0 0 4-15,0 0-4 16,0 2 2-16,0 15 1 16,5 4-3-16,-1 6 3 15,7 6-4-15,8 6 0 16,13 2 7-16,7 0-5 15,10 5 1-15,6 4 1 16,5 7-2-16,11 4 3 16,0 11-4-16,10 7 1 0,-8 10 3 15,4 14-6-15,-4 8 3 16,-3 0 1-16,-6 1 0 16,-14-2 0-1,-10 2 0-15,-18-5-3 0,-10-1 6 16,-7-3-5-16,-5-5 2 15,0-3 2-15,-7-3-2 16,5-8 0-16,2 1 0 16,11-6 0-16,30-1 3 15,12 0-5-15,19-2 4 16,6 0-1-16,7 3-1 16,10 2 1-16,-8 4-2 0,-8-1-2 15,-8-1 6 1,-11 0-4-16,-17-3-1 0,-5 0 2 15,-18-2 0-15,-6 1 0 16,-14 2 0-16,0-1-1 16,0 1 4-16,0 2-5 15,-10-2 1-15,1 0 2 16,9-3-2-16,0-3 2 16,7-3-1-16,23 1-1 15,12-3 4-15,6-2-3 16,7 1 0-16,-2 0 1 15,5 1-2-15,-8 0 3 16,-8-2-2-16,-10 0-2 0,-12-3 6 16,-8 7-6-16,-5-1 2 15,-7-1 1 1,0-2-3-16,2-3 3 0,-2 1-1 16,11-6-2-16,6 0 5 15,4-7-5-15,7-5 2 16,2-4 0-16,-4-11-1 15,4-10 2-15,-4-9-1 16,-10-8-3-16,-7-6 7 16,-9 0-6-16,0 0-9 15,-2-8-12-15,-21-2-20 16,-16 1-36-16,-14 5-68 0,-9 4-92 16</inkml:trace>
  <inkml:trace contextRef="#ctx0" brushRef="#br0" timeOffset="274988.7613">9665 14596 207 0,'-20'-7'8'0,"10"4"15"16,5 3 44-16,5 0-47 15,0 0-7-15,0-3 6 0,0-1-1 16,17-5-12 0,6 0 6-16,4 1 4 0,6-2-9 15,10 3 2-15,13 0-2 16,10 2-5-16,20 0 0 15,12 1-2-15,15 0 0 16,16 0 2-16,16-1-2 16,7 1 0-16,20 1 1 15,10 0-2-15,10 1 4 16,15 2-4-16,7 0 0 0,20 0 5 16,10 0-4-1,17 0 3-15,8 5 1 16,-4 5-1-16,7-3 0 0,-4 2-2 15,2-1-2-15,6 3 5 16,10-3-4-16,3 2 3 16,6 1-1-16,-12-3 1 15,-7 2 7-15,-15-1-5 16,-13-4-3-16,-4 2 2 16,-9-2-4-16,-4-4 0 15,-15-1 1-15,-16 0-2 16,-23 0 3-16,-23 0-3 15,-27 0 0-15,-23 0 3 16,-24 0-2-16,-15 0 0 16,-22 0 0-16,-13 0 0 0,-9 0 0 15,-14 0-1-15,-7 0-2 16,0 0-14-16,0 0-15 16,-11 0-22-16,-10 0-63 15,-11 0-150-15</inkml:trace>
  <inkml:trace contextRef="#ctx0" brushRef="#br0" timeOffset="277747.7576">13592 8376 352 0,'-21'10'51'0,"0"-10"-45"16,21 0 44-16,0 0-35 16,0 0-15-16,0 0 1 15,0 0 1-15,0 0-2 16,0 0 2-16,0 0 2 15,0 0-4-15,0 0 4 16,-4 0-4-16,-3 0-1 16,0 0 2-16,1 0-3 15,-4-10 2-15,1-8-2 16,2-2-2-16,7-3 4 16,0 1-4-16,0-1-1 15,0 0 3-15,7 4 1 0,4 5-1 16,3 1 0-1,4 6-3-15,-1 2 6 0,4 5-4 16,-1 0 0-16,-6 0 3 16,6 19-4-16,-3 8 4 15,-13 4 0-15,-4 2-1 16,0 0 5-16,-4 0-6 16,-28-2 4-16,-3-2 1 15,3-6-3-15,-8-4 0 16,16-4 1-16,-4-10-2 15,7-3 3-15,2-2-2 16,10 0 0-16,9-19 3 16,0-11-4-16,0-5 2 0,0-1 1 15,5 9-4 1,5 8 6-16,-6 9-2 16,-2 6 1-16,3 4 2 15,-5 0-9-15,0 6 3 0,-9 19 1 16,-10 6 0-16,0 3 4 15,6-6-7-15,-4-5 2 16,6-4 5-16,-2-7-4 16,3-3 0-16,1-6 0 15,0-3-3-15,7 0 7 16,-6 0-5-16,-1-3-4 0,7-14 4 16,-7 3-2-16,9 2 3 15,-2 3 2 1,0 9-3-16,2 0 3 15,-6 0-4-15,4 12 1 0,-7 7 3 16,0-2-2-16,-3-3 3 16,3-4 1-16,0-1-3 15,-3-6 2-15,8 0-2 16,-10-3-1-16,7 0 3 16,-2 0-4-16,2-6 4 15,5-11-2-15,0 3-1 16,2 2 3-16,0 0-3 15,0 12 8-15,0 0 1 16,-5 0-9-16,1 0 3 16,-13 17-1-16,-2 2 0 15,4 1 3-15,-11-6 0 16,10-2-1-16,-2-4 7 0,-3-8 2 16,5 0-1-16,2 0 3 15,5-11-3-15,0-15-3 16,7-8 5-16,-1-7-5 15,-2-12 7-15,5-7-11 16,0-5-3-16,0 9-1 16,0 17-2-16,0 17 2 15,0 17-2-15,0 5-3 0,-2 0 2 16,-5 0-11 0,1 10-26-16,-1 0-18 15,4-1-23-15,-2-4-44 16,5 4-107-16</inkml:trace>
  <inkml:trace contextRef="#ctx0" brushRef="#br0" timeOffset="277977.7686">13477 7893 389 0,'2'-6'46'0,"5"1"19"16,-7 2-27-16,0 3-30 15,0-5-8-15,0 5 0 0,-7 0-22 16,-14 0-25-16,1 0-37 16,-10 3-99-16</inkml:trace>
  <inkml:trace contextRef="#ctx0" brushRef="#br0" timeOffset="278199.77">12989 8110 234 0,'19'-10'96'0,"3"0"-26"16,10-1 6-16,15 1-52 0,-2-1-9 15,6 2-4-15,0-2-9 16,-10 2-1-16,-11 0-1 16,-9 4-7-16,-16-1-37 15,-5 3-65-15,-7 3-132 16</inkml:trace>
  <inkml:trace contextRef="#ctx0" brushRef="#br0" timeOffset="278388.7588">13171 7798 271 0,'0'-13'114'16,"0"7"-62"0,0 2 8-16,0 2-53 15,0 2-11-15,-7 0 4 0,-9 0-46 16,-8 19-58-16,2 11-96 15</inkml:trace>
  <inkml:trace contextRef="#ctx0" brushRef="#br0" timeOffset="278638.7366">12805 8364 203 0,'-7'0'110'15,"-3"0"-70"-15,8 5 47 16,-7 5-51-16,5 6-10 16,-3 6 2-16,-5 9-4 15,-6 6-3-15,-3 4 1 16,-4 3-12-16,-5 0-5 16,-5-3-5-16,3-3 2 15,2-6-5-15,0-6-30 16,7-10-62-16,2-6-70 0</inkml:trace>
  <inkml:trace contextRef="#ctx0" brushRef="#br0" timeOffset="279392.8108">12503 8112 353 0,'0'-20'79'15,"-2"6"-30"-15,-7 3 21 16,6 2-42-16,1 4-10 16,-3 2-2-16,5 3-2 15,0 0-10-15,0 0-3 16,0 0-3-16,0 0-3 0,0 7 7 16,10 5-4-16,-5 1 1 15,-3 0 2 1,-2-1-4-16,0 5 0 15,0-2 1-15,0 4-5 0,-12 5 1 16,-6-2 0-16,-3 5 3 16,-2-2 6-16,-3-5-5 15,6 1 2-15,-1-5 1 16,2 1-3-16,8-2 4 16,7-3-4-16,-1 5 1 15,5-3 1-15,0-2 0 0,0 0 0 16,14 1 0-1,2-5-3-15,10 0 6 0,-2-1-3 16,9-1-2 0,-6-4 6-16,-6 0-3 0,-9-2 0 15,-12 0 3 1,0 0 1-16,0 0 5 0,-10 0-6 16,-10 0-4-16,-1 0 2 15,0 0-3-15,6 0 0 16,-2 0 2-16,-2 2-2 15,10 1 2-15,-2-3-2 16,-1 2 0-16,3 0 4 16,0-2-4-16,-3 3 2 0,-1-3 1 15,-6 3-3-15,1 6 4 16,-3-2-3 0,2 8-2-16,-1 4 6 15,6 5-6-15,-2 5 2 0,4 10 2 16,3 10-2-16,5 4 10 15,2 7 4-15,2 1 0 16,0-1 8-16,0-2-7 16,0-9-4-16,0-8-3 15,0-9-7-15,2-10 1 16,0-9-1-16,-2-10-2 16,0-3 2-16,0 0-5 0,0-7-32 15,0-22-26 1,0-15-30-16,0-10-64 15,2-18-164-15</inkml:trace>
  <inkml:trace contextRef="#ctx0" brushRef="#br0" timeOffset="279684.765">12604 7543 324 0,'26'-43'53'0,"-5"6"38"15,-8 18-48-15,-6 8-13 16,-7 7-15-16,0 4-10 16,0 0 0-16,0 17-5 15,-18 15 1-15,-10 17 0 16,-4 6-2-16,-7 12 4 16,-5 4-5-16,1-1 2 0,-4-2 2 15,2-8-3-15,7-6 1 16,11-15 0-16,6-12-3 15,19-12 5-15,2-14-26 16,0-1-20-16,7 0-15 16,16-12-30-16,7-2-119 15</inkml:trace>
  <inkml:trace contextRef="#ctx0" brushRef="#br0" timeOffset="281366.3347">14260 14034 319 0,'-7'0'12'16,"-3"0"-3"-16,10 3-3 16,-2 1 2-16,0-2-8 15,-3-2-1-15,3 0 8 16,-2 0-4-16,-1 0-2 15,0 0 14-15,0 0 5 16,3-2 0-16,-5-5-7 16,5-1-4-16,2 0 0 0,-2-2-7 15,2-1-2-15,0 1 3 16,0 4-3-16,0 0 4 16,2 2-1-16,16 0-5 15,1-3 6-15,4 5-4 16,0 2 0-16,4 0 2 15,-4 0-3-15,-4 0 3 16,-8 10 5-16,-6 3-1 16,-5 2 4-16,0 1-1 15,-18 1-3-15,-14-1 2 16,-15 1-4-16,-8-5 0 16,-12 0-2-16,-8-2-4 0,-11-5 5 15,3-1-4-15,-2-1 1 16,-3-3 1-16,13 3-1 15,4-3 0-15,11 2 16 16,9-2 0-16,12 0 2 16,7 0-5-16,9 0 0 15,6-12-2-15,-3-3-8 16,1-4 0-16,6 2-1 16,-4-4-1-16,4 0 2 15,-6 0-1-15,10 1-3 16,-3-4 4-16,8 4 0 15,-1-6-1-15,5 0 0 16,0 1 0-16,0 2 1 0,0 7-4 16,5 5 0-16,-5 3 2 15,0 8-3-15,0 0 0 16,0 0-3-16,0 0-23 16,0 3-34-16,0 14-54 15,-9 7-80-15</inkml:trace>
  <inkml:trace contextRef="#ctx0" brushRef="#br0" timeOffset="281620.7037">14038 13672 430 0,'0'-8'30'15,"0"6"-15"-15,3 0 0 16,-3 2-15-16,0 0-2 16,0 0-38-16,-3 0-29 15,-19 0-1-15,-16 4-73 16</inkml:trace>
  <inkml:trace contextRef="#ctx0" brushRef="#br0" timeOffset="281872.654">13520 13755 341 0,'0'0'61'15,"0"0"-9"-15,0 0-2 16,10 0-31-16,16 0 7 16,8 0-18-16,7 0 1 15,-2-5-1-15,-5 2-2 16,-4 1 1-16,-11 0-8 16,-8-1-5-16,-11 1-15 15,0 2-61-15,0 0-55 0,-30 0-78 16</inkml:trace>
  <inkml:trace contextRef="#ctx0" brushRef="#br0" timeOffset="282052.7957">13548 13522 389 0,'0'-12'47'16,"0"5"22"-16,0 4-29 0,0 3-31 15,0 0-14-15,0 0-13 16,-18 13-46 0,-12 11-53-16,-12 7-89 15</inkml:trace>
  <inkml:trace contextRef="#ctx0" brushRef="#br0" timeOffset="282316.7343">13122 13979 283 0,'-4'0'97'0,"4"0"-59"16,0 5 1-16,0 15-3 15,0 2-5-15,0 3-14 0,0 3 1 16,-5-6-5-1,-6 2-7-15,-1 2 1 0,-8-6-7 16,-3-1-1-16,-5-5-4 16,0-4-53-16,-2-3-43 15,7-3-101-15</inkml:trace>
  <inkml:trace contextRef="#ctx0" brushRef="#br0" timeOffset="282556.8186">12885 14014 292 0,'0'-9'53'0,"0"8"20"0,0 1-24 15,0 0-28-15,0 0-12 16,0 1-9-16,-2 18-1 16,-5 7 4-16,-2 0-1 15,-5 3 5-15,5 0 0 16,-7-2-4-16,6-5 2 15,-3-1-5-15,-6-4-1 16,8-7-6-16,-8-5-52 16,6-5-34-16,-6 0-123 15</inkml:trace>
  <inkml:trace contextRef="#ctx0" brushRef="#br0" timeOffset="282744.7475">12867 13662 330 0,'0'-2'75'0,"2"2"-22"16,-2 0-37-16,0 0-16 16,0 0-6-16,0 2-33 15,-14 12-41-15,-4 3-103 16</inkml:trace>
  <inkml:trace contextRef="#ctx0" brushRef="#br0" timeOffset="283076.6974">12664 13817 155 0,'-2'15'86'0,"0"7"-17"16,-5 4-31-16,-2 0-23 15,-5 3-6-15,-7-2-8 16,-4-2 2-16,4-4 4 16,-2-3 2-16,4-10 6 15,1-4-3-15,2-4 8 16,5 0 10-16,6-17-10 16,5-17 8-16,0-10-2 15,0-12-16-15,11-8 1 0,6 0-5 16,-8 2-3-16,-5 16 4 15,1 16-4-15,-5 15-1 16,0 13-1-16,0 2-7 16,0 0-6-16,-14 0-45 15,-2 25-45-15,-9 14-89 16</inkml:trace>
  <inkml:trace contextRef="#ctx0" brushRef="#br0" timeOffset="283309.6873">12369 14329 290 0,'0'0'91'0,"28"0"-68"15,12 0 43-15,1 0-44 16,2 0-15-16,-1 0-7 15,-14 0-1-15,-15 0 0 16,-3 0-9-16,-10 0-25 16,0-4-40-16,-12-5-92 15</inkml:trace>
  <inkml:trace contextRef="#ctx0" brushRef="#br0" timeOffset="283619.7565">12187 13926 342 0,'0'0'87'16,"0"0"-20"-16,0 0-21 16,10 3-20-16,6 11-14 15,-2 3-8-15,6 4 8 16,-1 2-1-16,-2-3-5 0,-11-1-1 15,3-3-3-15,-9-3 0 16,0-1-1 0,-11 5-1-16,-19 0 4 15,0-1-8-15,0-1 3 0,5-8 2 16,4-2-6-16,3-5-24 16,6 0-26-16,1 0-29 15,2 0-47-15,1 0-89 16</inkml:trace>
  <inkml:trace contextRef="#ctx0" brushRef="#br0" timeOffset="287151.6778">16062 9515 60 0,'0'0'45'16,"0"0"33"-16,0 0-26 16,2 0-12-16,0 0-3 15,-2 0 6-15,5 0-9 0,-2 0 0 16,-3 0 1-16,0 0-7 16,0 0-7-16,0 0-5 15,0 0-4-15,0 0-3 16,0 0-4-16,0 0-3 15,0 0 3-15,0 0-4 16,0 0 1-16,0 0 1 16,-8 0-4-16,-7 0 6 15,-4 0-7-15,-2 2 0 16,-4-2 5-16,2 0-4 16,-11 1 1-16,-3 3 0 15,4-1-3-15,3 1 3 0,-2 2-4 16,-7-2 0-16,-4-2 4 15,-4-2-5-15,-1 0 1 16,4 0 5 0,-4 0-3-16,-3 0 5 0,7 0-4 15,-4 0 0-15,4 0 3 16,3 0-3-16,-2 0 1 16,-4-2 1-16,2-5-3 15,-2 7 6-15,6-5-6 16,1-2 0-16,16 5 6 15,-2 1-6-15,5-1 4 0,2 2-1 16,8 0-4 0,2 0 6-16,-3 0-6 0,1 0 2 15,-2 0 2-15,-8 0-3 16,-5 0 2-16,3 0 0 16,-5 0-2-16,6 0 4 15,1 0-3-15,2 0 0 16,10 0 4-16,7 0-5 15,0 0 3-15,2 0 1 16,0 0-4-16,0 0 6 16,0 0-4-16,-5 0-2 15,3 0 6-15,-3-15-5 16,-2-1 1-16,-2 1 1 16,0-2-3-16,-1 5 3 0,1-2-2 15,7-1-2-15,0-2 8 16,2-1-7-16,0-5 3 15,0-4 1-15,0-2-2 16,0-4 3-16,0 1-3 16,2-2-2-16,-2 3 5 15,0-1-5-15,0 1 3 16,0 0-1-16,0 0-1 16,0 0 3-16,0-2-3 15,0-1-1-15,0 4 5 16,0-1-5-16,-2 2 2 0,0 3 0 15,-3 0-1 1,3 4 2-16,-6 0-2 0,6 4-1 16,-7 2 4-1,5-1-4-15,-1 0 2 0,-5-1 1 16,8-1-2-16,2 1 2 16,0 3-3-16,0 2 1 15,0 3 3-15,0 2-3 16,0 1 0-16,0-1 1 15,0 3-2-15,2-4 4 16,6-2-4-16,-1 2 1 16,-3-3 5-16,3 5-5 15,-3-3 1-15,6 3 1 0,-1 0-2 16,2 2-1 0,8 0 0-16,2 0 1 0,9 0 3 15,0 3-3 1,2-3 0-16,7 2 1 0,2-1 0 15,1-3 0-15,-1 4 0 16,0-2-1-16,1 1 3 16,6 1-3-16,-6 3 1 15,4 0 1-15,0 0-3 16,-5 0 3-16,10 0-1 16,-12 0-2-16,2 0 5 15,6 0-4-15,-11-1 1 0,11 1 1 16,-13-2-1-1,7 2 1-15,-2 0-1 0,-1 0-2 16,-2 0 4-16,-6 0-3 16,0 0 0-16,-4 0 2 15,4 0-2 1,-5 3 2-16,7 7-1 0,3-3-1 16,-10 5 3-16,7 0-4 15,-2 2 2-15,0 1 1 16,0 2-3-16,-3 0 2 15,-4 0 0-15,-2-3-3 16,0-1 6-16,-3-1-5 16,-6-2 0-16,4 1 2 0,-10 3-1 15,2 3 0-15,-1 4 0 16,-3 1-3 0,-4 6 8-16,0 1-6 15,5 3 0-15,-5 4 4 0,0 3-4 16,0 0 4-16,0 3-2 15,-5-2-3-15,-6-2 7 16,1-1-5-16,1 1 1 16,7-3 1-16,-5 0-2 15,5-1 2-15,2-1 0 16,0-3-3-16,0 2 5 16,0-3-4-16,0 2 1 0,0-4 2 15,0-7-3 1,-2 1 2-16,-6-6 0 15,-1-5-3-15,5-1 5 16,-3-6-4-16,2 1 1 0,0-1 2 16,5-1-4-1,-2 3 2-15,2 0 0 0,-2 4-1 16,-5 1 4-16,7-3-4 16,-2-2-1-16,-5 2 4 15,7-5-2-15,-5-2 0 16,0 1 1-16,3 1-3 15,2-2 5-15,-9 0-4 16,0 0 0-16,2 0 3 16,-9 0-3-16,-3 0 1 15,-1 0 1-15,-10 0-3 16,7 0 4-16,0 0-4 16,-3 5-8-16,6-1-1 0,4 2 2 15,7-2-5-15,2-2-8 16,4 1-4-16,-4-3-18 15,7 0-40-15,0 0-72 16</inkml:trace>
  <inkml:trace contextRef="#ctx0" brushRef="#br0" timeOffset="288460.6232">15698 8831 210 0,'12'0'52'0,"-5"0"50"16,4 0-53-16,-4 4-28 0,-2 4-3 15,-5 6-7-15,2-7-5 16,-2 5 0-16,0-2-3 16,0 3 4-16,0 0-1 15,-12 2-1-15,-3-3 2 16,-11 2-5-16,3-2-2 16,-5 1 3-16,-2-1-4 15,5 1 3-15,-3-3-2 16,6-4-1-16,-4 1 4 15,5-6-3-15,-4 2 2 16,5-3 3-16,3 0-2 16,4 2 2-16,1 0 0 15,5 0-2-15,0 2 1 0,5-2-4 16,2 0 0-16,-2 0 2 16,2-2-3-1,0 0 2-15,0 3 0 0,0-1-2 16,0 3 5-16,4-5-4 15,10 0 1-15,2 3 3 16,2 1-4-16,-1 1 1 16,6 0-1-16,-10-3-1 15,-4 3 4-15,1-3-5 16,-10-2 1-16,0 1 3 16,0-1-3-16,0 0 3 15,0 0-3-15,0 2-1 16,0 0 6-16,2 3-6 0,-2 0 2 15,0-2 0-15,0 4 0 16,0-3 1-16,0-1 0 16,0 2-2-1,-4-1 4-15,-6 1-3 0,1-4-1 16,0 3 2-16,-1-2-2 16,-1 3 2-16,7-1-1 15,-1 2-1-15,1-2 4 16,-4-1-5-16,4 0 2 15,-1-1 1-15,-4 3-2 16,7-3 2-16,-6 3-1 16,6 0-2-16,0 2 5 0,0 5-4 15,-3-2 0-15,5 2 3 16,0 3-3 0,0-3 1-16,0-1 2 15,0-1-4-15,0-2 5 0,0 2-4 16,5-3 0-16,1 1 3 15,4-4-3-15,6-2 4 16,3 1-3-16,-4-3 0 16,13 1 5-16,0 2-6 15,-3-3 0-15,5 4 3 16,-7-4-3-16,-2 4 2 16,-3-2 0-16,-6 0-3 15,2 0 5-15,-8 0-5 0,1-2 1 16,-4 0 2-1,-3 0-2-15,0 0 1 16,0 0 0-16,7 2-4 16,-3-2-9-16,3 0-27 0,2 0-14 15,1 0-20-15,-10 0-62 16,0-4-90-16</inkml:trace>
  <inkml:trace contextRef="#ctx0" brushRef="#br0" timeOffset="288761.1934">15705 9210 168 0,'-5'-2'74'0,"5"2"-8"15,0 0 4-15,0 0-47 16,0 0 1-16,17 0-1 16,1 0-8-16,5 0 1 15,-4 0-6-15,1 0 1 16,-4 0-8-16,-7 0-5 16,1 0 2-16,-5 0-11 15,-5 0-34-15,0 0-9 16,-5 0-45-16,-16 0-65 15</inkml:trace>
  <inkml:trace contextRef="#ctx0" brushRef="#br0" timeOffset="289056.6118">15392 8833 324 0,'0'-5'64'16,"0"5"-21"-16,0 0 37 15,0 0-45-15,0 0-27 0,0 0-3 16,2 0 1-16,-2 0-9 15,0 0 3-15,0 0-4 16,0 0-33-16,0 3-59 16,-11 11-122-16</inkml:trace>
  <inkml:trace contextRef="#ctx0" brushRef="#br0" timeOffset="295291.6651">11673 9005 288 0,'0'-2'35'16,"-6"-3"28"-16,6 4 4 0,-2 1-37 15,2 0-12 1,0 0-4-16,0 0-9 15,0 0 5-15,-4 0-4 16,4 10 0-16,-5 7 1 0,5 1-5 16,0 1 1-1,0 2 1-15,0-3-3 0,0 1 2 16,0-3-3-16,0 1-1 16,0-2 4-16,0-3-5 15,-2 0 4-15,-15 0-1 16,-3 0-5-16,-3 0 8 15,0-4-10-15,-5-2-1 16,0-3 0-16,8 0 2 16,-3-3 3-16,2 0 1 15,3 0-1-15,4-3 4 16,3-10-4-16,1 0 1 16,1-2 2-16,9 1-5 0,-2 2 3 15,2 2 0-15,0 0-2 16,0 1 5-16,0 3-4 15,0-1-2-15,0 1 2 16,4 3-4-16,8-7 3 16,6 8 2-16,-1 1-1 15,-6 1 4-15,1 0-5 16,-10 0 1-16,3 0 4 16,-5 6-6-16,0 8 3 15,0 5 1-15,0 3-1 16,-7-3 2-16,-12 0-3 15,-4-2-2-15,0-2 0 0,0-8-1 16,-4 0 4-16,1-4 1 16,-4 0-1-16,-2-3 4 15,-2 0-4-15,-1 0 0 16,5 0 4-16,5 0-4 16,8-11 2-16,4-1 1 15,3-2-2-15,10-1 4 16,0 1-3-16,0-3-1 15,3 0 5-15,13 3-6 16,5-1 1-16,-8 3 1 16,-1 3-2-16,4 6 2 15,-4 3-2-15,-1 0-2 16,8 0 6-16,-8 0-6 0,0 5 2 16,-6 12 2-16,-5 2-3 15,0 0 4-15,0 1-2 16,-9 1-2-16,-9-1 5 15,-5-3-4-15,-7-2 2 16,-2-3 0-16,-3-6-2 16,2-3 4-16,4-3-3 15,-1 0 0-15,11 0 6 16,3-9-6-16,9-7 4 16,5-3 1-16,2 3 0 15,0-1 3-15,0 5-3 16,0 2-5-16,0 5 6 0,0 1-5 15,0 1 1-15,-2 3 3 16,-7 0-7-16,-8 0 4 16,4 0-5-16,-8 0 2 15,-5 0 3-15,6 12-4 16,-5 3 2-16,-1 4 2 16,5 0-3-16,0 0 2 15,1-1 1-15,8-1-6 16,-1 0 8-16,6-5-8 15,5-6-12-15,-3-2-43 16,5-4-49-16,0 0-72 16</inkml:trace>
  <inkml:trace contextRef="#ctx0" brushRef="#br0" timeOffset="295544.7615">11759 8576 207 0,'0'-10'181'0,"0"6"-178"15,0 2 50-15,0 2-13 16,0 0-41-16,-6 0-4 0,-12 0-8 15,-8 9-26-15,3 4-18 16,-7 0-36 0,-4 3-50-16</inkml:trace>
  <inkml:trace contextRef="#ctx0" brushRef="#br0" timeOffset="295747.5536">11276 8754 183 0,'0'0'81'0,"5"0"-65"15,23 0 68-15,13 0-48 16,7 0-23 0,-2 0-6-16,-11 0-10 15,-10 0-9-15,-16 0-33 0,-9 0-82 16</inkml:trace>
  <inkml:trace contextRef="#ctx0" brushRef="#br0" timeOffset="296013.7681">11157 8566 247 0,'0'-10'134'0,"0"10"-126"0,0 0 47 16,0 4-32-16,-3 18-20 15,1 14-3-15,-3 5 3 16,5 7-1-16,-2-1-2 16,0-5 3-16,-5-7-4 15,-2-9-1-15,-3-2-47 16,-6-7-90-16,-3-3-105 15</inkml:trace>
  <inkml:trace contextRef="#ctx0" brushRef="#br0" timeOffset="296425.8143">10781 8684 209 0,'-2'-3'55'0,"-5"3"-55"15,7 0 55-15,0 0-37 16,0 0-21-16,0 0 4 16,0 0-1-16,0 0 0 15,0 9 3-15,-4 4-3 16,-4 6 6-16,-1-2-2 15,-2-2 1-15,1 1 5 16,10-6-4-16,0-3 1 0,0-2 2 16,0-3-5-16,0 0 4 15,21-2 4-15,5 0 0 16,-1 0 6-16,5 0-2 16,-9 3-7-16,-5 7 1 15,-12 2-9-15,-4 9 2 16,0 6-2-16,-13 3-2 15,-19 3 3-15,0 0-4 16,-6-4-26-16,1-6-26 16,-4-1-88-16</inkml:trace>
  <inkml:trace contextRef="#ctx0" brushRef="#br0" timeOffset="296717.777">10466 9010 41 0,'0'0'362'15,"0"0"-356"-15,0 0 54 16,0 1-17-16,5 7-34 16,6 3-1-16,3 1-3 15,6 5 1-15,1 2-3 16,0 2-1-16,-5-4 4 15,-8 7-3-15,-8-4-2 0,0 1 5 16,-8 1-5-16,-20 0-1 16,-2-3 2-16,-4-5-4 15,4-4-15-15,0-8-49 16,2-2-56-16,4 0-80 16</inkml:trace>
  <inkml:trace contextRef="#ctx0" brushRef="#br0" timeOffset="296904.5547">10441 8814 231 0,'-7'0'47'0,"3"0"12"15,4 0-23 1,0 0-33-16,0 0-3 0,0 0-11 15,0 4-60-15,0 6-99 16</inkml:trace>
  <inkml:trace contextRef="#ctx0" brushRef="#br0" timeOffset="297232.1512">10374 9092 108 0,'-12'8'58'16,"3"-1"-17"-16,0-3 35 0,5-2-46 15,-4-2-21-15,-1 0 4 16,3 0 11 0,-3 0-8-16,3 0 0 15,2 0-2-15,-1-2 3 0,5-5 6 16,0 2-6-16,0-2-3 16,0 5 3-16,0-3-8 15,0 2-2-15,5 1-5 16,9 2-2-16,-3 0 4 15,-2 0-3-15,3 0 4 16,-5 10 0-16,-5 11-1 16,-2 6 5-16,0 4 1 0,-4 1-9 15,-15-1 2-15,-3-3-4 16,-4-6-7 0,1-3-40-16,-3-6-40 15,-2-1-75-15</inkml:trace>
  <inkml:trace contextRef="#ctx0" brushRef="#br0" timeOffset="297640.5754">10146 9069 85 0,'2'-13'227'0,"-2"8"-184"16,0-2 47-16,0 3-46 15,0 4-30-15,0 0-7 0,0 0-2 16,-2 0-8-1,0 0 1-15,2 2 2 16,0 7-1-16,0 1 0 16,0 0 0-16,4 4-2 15,-2 0 6-15,-2 0-3 0,0 1-2 16,0-1 5-16,-15 1-3 16,-20-3 2-16,-7 0-1 15,-10 0-3-15,-8-4 3 16,-7 3-13-16,0-3-2 15,3-1 9-15,8-2 4 16,20-5 0-16,8 3 3 16,17-3-2-16,11 0 6 15,0 0 0-15,4 0 6 16,22 0-3-16,-6-8-7 16,-1-1 0-16,-5 3 0 15,-7 0-5-15,-3 3-3 0,-2 1-44 16,1 2-63-16,-3 0-145 15</inkml:trace>
  <inkml:trace contextRef="#ctx0" brushRef="#br0" timeOffset="297832.7677">9914 9566 446 0,'-5'0'27'16,"2"0"-9"-16,3 0 30 0,0 0-36 16,0 0-15-16,0 0-9 15,0 0-21-15,-11 0-48 16,-2 0-126-16</inkml:trace>
  <inkml:trace contextRef="#ctx0" brushRef="#br0" timeOffset="298688.1997">8933 8763 117 0,'4'-7'93'0,"-4"5"2"15,0 2-45-15,0 0-4 0,0 0-22 16,-2 0-18-16,-9 17-6 16,-8 8-1-16,-1 2 3 15,-3 0-3 1,-5 2 1-16,5-5 3 0,-3-3-5 15,6-6 5-15,8-5-2 16,-6-6-2-16,8-1 6 16,-1-3 2-16,0 0 9 15,1-5 0-15,8-14-7 16,2-1 1-16,0-1 1 16,0 4-4-16,0 5 5 15,0 7-10-15,0 2 1 16,0 3 0-16,0 0-4 0,0 0 0 15,0 0-2-15,0 8 1 16,0 11 6-16,0 3-6 16,12 7 2-1,-1 4 2-15,4 7-4 0,0 4 5 16,0-1-1-16,-9-2-2 16,1 0 4-16,-7-9-5 15,0-3 1-15,0-6 2 16,0-5-3-16,0-5 2 15,0-5 0-15,0-4-4 16,0-4-13-16,-7 0-28 0,7 0-10 16,-4 0-40-16,-2 0-65 15</inkml:trace>
  <inkml:trace contextRef="#ctx0" brushRef="#br0" timeOffset="299100.5495">8954 9174 81 0,'2'0'104'16,"0"0"-72"-16,7 0 16 15,-1 0-37-15,-4 0-9 16,7 0 0-16,-8 0-2 15,-1 0-2-15,0 5 7 16,-2 2-4-16,0-2 12 16,0 4 14-16,0-1-9 15,-13 2 1-15,-6-3-4 0,3-1-8 16,2-2 3-16,1-2-1 16,4-2-1-16,-6 0 2 15,11 0-1-15,-3 0 11 16,7-10 6-16,0-5-12 15,0-6-1-15,20 1-12 16,1 3-3-16,-4 5 1 16,1 8-4-16,-6 1-7 15,-8 3-11-15,5 0-5 16,-4 0-4-16,-3 0-30 0,2 0-38 16,-4 0-55-1</inkml:trace>
  <inkml:trace contextRef="#ctx0" brushRef="#br0" timeOffset="299557.1448">9198 8585 303 0,'0'-7'107'0,"0"5"-70"15,0 2 9-15,2 0-34 16,0 0-10-16,3 0-1 16,-1 0-4-16,4 0 2 15,-6 9 1-15,0 7-4 16,-2 5 2-16,0 2-11 15,-9-3-3-15,-5-1 13 16,1-5-3-16,-4-1 5 16,-2-7 0-16,-1 1 1 15,-1-7 2-15,2 0 1 0,4 0 3 16,4 0 8 0,8 0-6-16,3-9 5 15,0-10 0-15,14-3-2 0,9-1-2 16,-1 2-9-16,8 9-1 15,-9 4 1-15,-4 4-7 16,-4 4-11-16,-8 0-20 16,-3 0-35-16,0 4-80 15</inkml:trace>
  <inkml:trace contextRef="#ctx0" brushRef="#br0" timeOffset="300176.1958">9444 9026 267 0,'0'-4'67'0,"0"-1"-22"16,0 1-5-16,0 1-28 0,0-2-4 15,0 1 5 1,-2 0-8-16,-7 0-2 0,-1 1 2 16,3-1-5-16,-2 2 3 15,0-1-3-15,-3-2-2 16,3 5 5-1,-5 0-5-15,3 0 1 0,-5 0 1 16,6 0-2-16,-1 0 3 16,-1 2-1-16,-1 4-1 15,-6 4 4-15,-1 3-5 16,-3-1 2-16,2 5 2 16,1 3-2-16,5 2 1 15,4 0-1-15,1 6 1 16,10-2 8-16,0 3-7 0,0-2-1 15,15-2 4-15,8 0-5 16,9-4 3-16,2-5 3 16,3-8 0-16,0-6 7 15,-10-2-9-15,3 0-1 16,-9-2 1-16,-7-10-3 16,-7 1 4-16,-7 1 1 15,0 4-5-15,0 4 5 16,0-2-8-16,0 2-15 15,-2-3-19-15,-8 3-7 16,6 0-28-16,-5 2-40 0,2 0-26 16</inkml:trace>
  <inkml:trace contextRef="#ctx0" brushRef="#br0" timeOffset="305247.7065">11010 13646 265 0,'0'-11'118'0,"0"7"-69"16,0 4-6-16,0 0-35 16,4 0-7-16,3 0-4 15,-3 0 2-15,8 6 6 16,-7 8 1-16,4-1 7 16,-5-1-2-16,1 5-4 15,2-3 2-15,-7 0-4 16,0 3-4-16,0 0 3 0,0 2-6 15,0 0 1-15,-12-1 2 16,-6-2-2-16,6-4 2 16,-3-5-1-1,-2-1-2-15,-1-6 4 0,2 0-5 16,-5 0 1-16,3 0-2 16,-1 0-4-16,8-1 3 15,1-14-1-15,1-1-1 16,5-3 6-16,-1 0-3 15,5 2 1-15,0 2 0 16,0 5-1-16,0 3 0 16,11-2-1-16,6 6 1 0,-4-2 4 15,2 5-6 1,0 0 5-16,-3 0 2 0,-5 12-3 16,0 5 2-1,-5 3-1-15,-2 6 1 0,0-4 6 16,-16 4-5-16,-9-2 0 15,-3-4 2-15,-2-1-2 16,0-7 1-16,5-5 0 16,4-3-2-16,-5-4 4 15,13 0-2-15,-4-4-1 16,8-11 1-16,5 1-2 16,2-3 1-16,2 0-1 15,0 3-1-15,0 4 4 0,0 3-6 16,0 5 3-1,0 0 1-15,4 2-2 0,1 0 0 16,1 0 0 0,2 0-1-16,-1 0 4 0,-1 7-3 15,3 2 1-15,-3 8 3 16,-6 0 1-16,0 2-1 16,0 1-1-16,-6 1 1 15,-14-2 4-15,-3-3-5 16,-5-3 0-16,-4-3 1 15,2-5-3-15,0-4 3 16,7-1-2-16,5 0-2 16,-1 0 5-16,13-18-4 15,1-7 0-15,5-4 3 16,0 0-5-16,0 4 4 16,0 10-1-16,7 8-2 0,-5 4 4 15,0 1-4-15,-2 2 0 16,0 0 0-16,0 0-2 15,0 0 4-15,-2 12 1 16,-9 3-5-16,-1 1 6 16,1 1-3-16,-4-2-2 15,4 1 5-15,-2-3-4 0,1-1 1 16,-2-1-2 0,12-3-17-16,-2-3-24 15,4-2-21-15,0-3-54 16,0 0-28-16</inkml:trace>
  <inkml:trace contextRef="#ctx0" brushRef="#br0" timeOffset="305484.4262">11083 13208 120 0,'4'-8'232'0,"1"4"-184"16,-3 4 10-16,-2 0-37 15,0 0-22-15,0 0-2 16,-9 0-17-16,-2 0-8 0,-8 9-23 16,1 1-57-1,-3 2-67-15</inkml:trace>
  <inkml:trace contextRef="#ctx0" brushRef="#br0" timeOffset="305691.4711">10779 13341 231 0,'21'0'57'0,"11"-2"26"0,3 2-31 16,-1-2-21-1,-2-1-18-15,-4 2-5 0,-9-3-10 16,-13 1-4 0,-6 2-20-16,0 1-35 0,-11 0-88 15,-22 0-82-15</inkml:trace>
  <inkml:trace contextRef="#ctx0" brushRef="#br0" timeOffset="305932.6719">10614 13244 261 0,'0'-3'114'0,"0"3"-45"0,0 0-14 16,4 5-34-16,1 17-13 15,1 10-5-15,3 7 0 16,-1 4-1-16,-4 3 0 15,-1-3-2-15,-3-4-1 16,0-7-13-16,-9-8-65 16,-12-10-60-16,0-2-157 15</inkml:trace>
  <inkml:trace contextRef="#ctx0" brushRef="#br0" timeOffset="306287.7091">10420 13384 302 0,'-5'0'35'15,"5"0"17"-15,-2 0-31 0,-2 0-18 16,-1 0-4-16,5 7 5 16,-2 3-7-16,-6 5 6 15,6-1-2-15,-5 1-1 16,-4-1 3-16,7-4-1 15,-2-2 1-15,4-1 4 16,2-3-3-16,0-1 0 0,0-3 2 16,17 3-2-1,6 1 3-15,9 3-2 0,-4 5 9 16,-4 3 6-16,-7 4-8 16,-8-2-3-1,-9 4-4-15,0 8-4 0,-16-1 2 16,-18 5-5-16,-4 0-8 15,2-2-41-15,-8-5-29 16,10-1-75-16</inkml:trace>
  <inkml:trace contextRef="#ctx0" brushRef="#br0" timeOffset="306534.6937">10174 13759 171 0,'6'-9'156'0,"2"2"-78"15,-1 4 10-15,-3 1-45 0,-2 2-23 16,7 0-9-16,1 0-8 16,-1 7 1-16,2 12-3 15,-1 3-2-15,-1 0 4 16,-2 6-4-16,-7-6 0 16,0 2 2-16,0-6 0 15,-16-4 0-15,-12 1-1 16,1-5-3-16,-1-1-18 15,0-5-38-15,-2-4-50 16,5 0-96-16</inkml:trace>
  <inkml:trace contextRef="#ctx0" brushRef="#br0" timeOffset="306720.1477">10130 13522 345 0,'0'-3'56'0,"0"3"-8"16,0 0-40-16,0 0-11 15,0 0 5-15,0 0-6 16,0 10-35-16,0 3-92 16,0 3-100-16</inkml:trace>
  <inkml:trace contextRef="#ctx0" brushRef="#br0" timeOffset="307080.3087">10058 13779 144 0,'-6'5'57'0,"1"-1"14"16,1 1-19-16,-1-4-28 16,3-1-5-16,2 0-1 15,-8 0 4-15,8 0 0 16,-2 0-13-16,-2 0-2 15,-3 0 1-15,0 0-7 16,-5 0 1-16,3-3-1 16,3-9-1-16,-1 5 8 15,4-1-7-15,3 3 12 0,0 5 9 16,3 0-16 0,15 0-4-16,-2 0 3 0,0 0-1 15,-2 0 12-15,-3 0-8 16,-4 10 4-16,-5 3-1 15,-2 3-8-15,0 6 0 16,0-3-2-16,-20 3-3 16,-3-1 4-16,-7-6-26 15,-2 0-41-15,-5-2-40 16,5-7-89-16</inkml:trace>
  <inkml:trace contextRef="#ctx0" brushRef="#br0" timeOffset="307463.4803">9882 13655 214 0,'4'-18'112'0,"-4"7"-31"15,0 7-7-15,0 4-33 16,0 0-18-16,0 0-10 16,0 0-13-16,0 13 1 15,0 7-3-15,0 0 0 16,0 2 2-16,0-1-6 15,9-3-1-15,2-1 7 16,-8-3-2-16,-3-2 5 16,0-3-4-16,-14 1 2 0,-9 0 2 15,-11 2-3-15,-3 0 2 16,0-5-1-16,0 0-4 16,2-4 7-16,8-3-4 15,4 0-1-15,9 2 2 16,5-2-1-1,0 0 1-15,9 0-1 16,0 0-1-16,0 0 3 0,0 0-5 16,0 0-3-16,0 0 3 15,5 0-32-15,1 0-17 16,3 0-36-16,3 7-72 16</inkml:trace>
  <inkml:trace contextRef="#ctx0" brushRef="#br0" timeOffset="307664.5617">9773 14200 170 0,'0'0'218'0,"0"0"-159"16,9-10 14-16,3 0-41 15,-3-1-12-15,-9 3-18 16,0 3-1-16,0 1-4 15,0 4-15-15,-9 0-58 16,-14 0-58-16,-9 14-118 0</inkml:trace>
  <inkml:trace contextRef="#ctx0" brushRef="#br0" timeOffset="308424.8042">9101 13861 66 0,'-4'-3'81'16,"4"1"-42"-16,0 2-1 15,0 0-17-15,0 0-8 16,0 0 11-16,0 0 18 15,0 0-6-15,0 0-3 16,0 7-14-16,2 1-4 16,0-1-2-16,-2 2-12 15,0 0 3-15,0 1-3 16,0-2-3-16,-2 1 5 16,-12-3-3-16,-2 0 1 15,-3-2 1-15,10-2 0 16,-3 0 1-16,1-2-2 15,2 0 0-15,5 0 7 0,-11 0 1 16,9-8 5-16,1-6 3 16,5-5-7-16,0 0 1 15,11 1-1-15,8 2-9 16,-1 1 2-16,1 6-5 16,4 5 0-16,-14 4 1 15,0 0-4-15,-7 0-2 16,-2 4-1-16,0 8 3 15,0 2-5-15,-2-2-38 16,-5-2-5-16,-2-3-64 16,3 3-111-16</inkml:trace>
  <inkml:trace contextRef="#ctx0" brushRef="#br0" timeOffset="308844.7427">9241 13351 399 0,'0'0'39'0,"8"0"-3"15,-6 0-20-15,2 0-8 16,-1 0-8-16,-3 8 4 0,0 3-5 15,0-1 1-15,0 1 2 16,0 2-3-16,-5-1 3 16,-9-4-2-16,-2 1-1 15,-5-9 5-15,6 0-4 16,-2 3 0-16,4-3 3 16,-2 0-2-16,11 0 4 15,-3 0 9-15,5-3-3 16,2-11 1-16,0 2-7 15,0-3 3-15,13-1-3 16,11 3-6-16,1-1 1 16,7 6-2-16,-11 4-2 0,-1 1-2 15,1 3-19-15,-14 0-29 16,0 0-47-16,-3 15-121 16</inkml:trace>
  <inkml:trace contextRef="#ctx0" brushRef="#br0" timeOffset="309403.7933">9495 13755 270 0,'0'0'80'16,"0"0"-4"0,0-5-33-16,0 0-12 15,0 0-16-15,0-1 0 0,0 0 6 16,0 2-8-16,-7 1-7 16,7-2-1-16,-10 1-6 15,4-1 4-15,-1 3-4 16,-3 1-1-16,1 1 3 15,0 0-3-15,0 0 2 16,4 0 0-16,-4 0-2 0,0 0 4 16,0 0-4-16,-5 0 0 15,-2 10 3-15,6 2-3 16,-1 5 2-16,-1 2 0 16,3-2-2-16,-4 5 5 15,3 0-4-15,3 1 0 16,5 4 2-16,2-4-3 15,0 4 3-15,9 2 1 16,14-4 0-16,5-2 4 16,4-2 0-16,5-8-3 15,-3-4 2-15,-1-7-5 16,-3-2 1-16,-10 0 1 16,-1-4-4-16,-12-8 6 0,-5 1-4 15,-2-2-2 1,0 5-5-16,0 4-21 15,-7 2-20-15,-2 2-46 16,-5 0-72-16</inkml:trace>
  <inkml:trace contextRef="#ctx0" brushRef="#br0" timeOffset="313103.5695">17164 13329 212 0,'0'0'56'0,"0"8"-37"16,0 30 7-16,0 13 30 15,0 14-37-15,8 2-3 16,1-3-7-16,-5 1 7 15,5 1 7-15,-7 1-6 0,-2-2 4 16,0-11-3 0,0-4-5-16,0-10 2 0,0-10-7 15,0 0-2-15,0-8-4 16,0-3-2-16,0-7 4 16,0-5-5-1,0-5 1-15,0-2 1 0,0 0-1 16,0 0 3-16,0 0 0 15,-2 0-1-15,-5 0 1 16,5 0-3-16,-7-7-1 16,0 0 1-16,-3 2-1 15,-9-4 1-15,1 1 0 16,-10 1-3-16,-10 2 5 16,-1 3-5-16,-12 2 3 15,1 0 0-15,-10 0-2 0,-6 0 4 16,-3 0-4-1,-14 0-2-15,-7 2 6 0,4 6-2 16,6 3-1 0,12-1 3-16,18 0-3 0,1-1 2 15,10-1-1-15,6-1-1 16,5-4 5-16,5-1-7 16,2-2 3-16,2 0 3 15,3 0-5-15,-5 0 4 16,4 0-2-16,6 0-2 15,-4 0 4-15,15-2-2 0,0-1 0 16,-3 3 0-16,5 0 0 16,-4-3 0-1,-3-4 1-15,7 2-2 16,-10-4 6-16,10-1-5 0,-2-2 1 16,-5-3 2-16,7 1-2 15,0-3 0-15,-4-2-1 16,-3-3-1-16,4-7 4 15,1-7-3-15,2-1 0 16,0-11 4-16,0-3-4 16,-7-12 5-16,-2-2-5 15,5-6-4-15,-4-1 9 0,6 5-6 16,-5 3-2 0,7 14 3-16,0 11-1 15,0 7 1-15,0 8 0 16,0-1-2-16,0-1 5 0,0 0-5 15,0 1 1 1,7 3 3-16,-7 3-4 0,0 5 2 16,0 5 1-16,0 6-4 15,0 0 5-15,0 3-4 16,0 0 1-16,0 0 1 16,0 0-1-16,0 0 1 15,0-2 0-15,0 2-2 16,2-2 3-16,6 2-4 15,3 0 0-15,10 0 4 16,2 0-3-16,9 0 2 16,14 0 0-16,0 0-4 15,14 2 4-15,11 0-10 16,21 3 0-16,9-2 4 0,21 6-5 16,12 8 3-16,-5 3 5 15,-7 6-3-15,-19-2-17 16,-20-2 2-16,-14-3 14 15,-16-9 6-15,-12-5-6 16,-1-5 7-16,-10 0 1 16,-2 0-3-16,-8 0-1 15,-6 0-34-15,-3 0-29 16,-4 0-5-16,-4 7-1 16,-3 13-36-16,0 0 76 15</inkml:trace>
  <inkml:trace contextRef="#ctx0" brushRef="#br0" timeOffset="314151.6975">16635 13414 113 0,'0'-10'224'0,"0"5"-214"16,0 5 28-16,0 0-12 16,0 0-17-16,2 5-7 15,5 12-1-15,1 5 3 16,-4-3-2-16,-2 0 1 15,-2-4 0-15,0-3-2 16,0-1 3-16,-4-3-1 16,-17 2 1-16,-9-1 3 0,-9 1-1 15,-5 0 0-15,-12-1-3 16,4-1-3 0,8-6 4-16,3 0-4 0,11 0-3 15,11 3 9-15,8-5-4 16,9 0 5-16,2 2-4 15,0-1-4-15,2 2 3 16,11-1 0-16,-1 0 0 16,4-2 3-16,-4 0-4 15,6 2 1-15,1-2-1 16,2 3-1-16,1 4 1 0,-3-2-1 16,-6-4-2-16,-3 2 5 15,-8-3-3 1,-2 0 0-16,0 1 3 15,0 6-3-15,0 7 2 0,-4 5-2 16,-4 6-1-16,-1 2 3 16,5-5-4-16,-3 3 2 15,5-2 2-15,-6-4-3 16,6 1 3-16,-7-8-2 16,0 0-1-16,-3-2 4 15,3-3-4-15,-2 3 1 16,1-3 1-16,1 2-2 15,9 1 2-15,0 2-2 0,0 3 0 16,0 2 4 0,0-1-4-16,7-1 1 15,14-3 2-15,9-2-2 16,4-6 3-16,15-1-3 0,-1-3 0 16,-2 0 3-16,-5 0-7 15,-4-4-9-15,-16-7-34 16,-10 1-8-16,-11-1-17 15,0 3-16-15,0 6-20 16</inkml:trace>
  <inkml:trace contextRef="#ctx0" brushRef="#br0" timeOffset="314384.8316">16624 13821 203 0,'20'-4'50'0,"8"4"36"15,6 0-33-15,8 0-34 16,6 0-4-16,-6 0-5 16,-10 0-10-16,-12 0-1 15,-12 0-8-15,-8 0-33 16,-6 0-30-16,-20 0-61 0</inkml:trace>
  <inkml:trace contextRef="#ctx0" brushRef="#br0" timeOffset="314624.277">16391 13358 231 0,'-13'-7'154'16,"7"5"-121"-16,4 2 46 15,2 0-45-15,0 0-22 16,0 0-5-16,0 0-8 16,2 0 0-16,4 0-1 15,-6 0-42-15,0 10-86 0,-6 13-233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2226.01904" units="1/cm"/>
          <inkml:channelProperty channel="Y" name="resolution" value="3561.63037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20-07-18T06:31:38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11074 4845 118 0,'-30'5'1'0,"-2"7"37"16,-5-7 14-16,4 4-32 0,11-5 6 15,-4 0 6 1,3-2-15-16,-7 1 1 15,-2-1 1-15,-5-2-6 0,-11 0-2 16,-8 0-1-16,-4 0 1 16,-2 0 7-16,-4 0-5 15,-3 0 1-15,2 0 0 16,-5 0-7-16,8 0 1 16,0-7-2-16,-1 2-3 15,3-4 4-15,-2 3-4 0,-3-5 1 16,5-1 0-16,-5-1-1 15,-4-1 3 1,2-1-4-16,2 1 0 16,0-3 5-16,10 0-6 0,-3 3 3 15,9-2 2-15,0-2-6 16,1-4 5-16,4 2-4 16,-3-5 1-16,8-2 8 15,4-2-9-15,-5-4 2 16,1 0-1-16,5-3-1 15,1 1 4-15,5-2-5 0,5 2 2 16,4-5 4 0,1 1-1-16,1-3-4 15,2-1 4-15,2-1-2 0,4 3 2 16,-4 0-3-16,6-1 1 16,3-4 4-1,-4 2-8-15,5-4 3 16,3-10 0-16,-7 3-3 15,7 0 6-15,-6 2-7 16,6 11 2-16,0 3 5 0,-3-1-5 16,5-2 1-16,0 3 1 15,0-2-2-15,0 2 6 16,0 4-7-16,0-5 0 16,3 1 4-16,3 0-4 15,4 1 1-15,1 1 1 16,4-5-3-16,-2 1 4 15,0 2 6-15,2 1-8 16,6 1 3-16,-6 2-5 16,4-3 2-16,1 0 1 15,-1 1-4-15,0 1 6 16,3 0-5-16,-1 6 1 0,5-4 3 16,-1 1-5-16,1 3 2 15,-9-2 1-15,2 1-1 16,9 0 2-16,0 2-3 15,-4 0-1-15,6 2 3 16,-2 3-2-16,4 0 1 16,3 0 1-16,-5 1-3 15,5-2 4-15,-1 3-3 16,-2-2 1-16,9 2 3 16,-4-1-4-16,3 0 2 15,-1 3 0-15,-3 1-3 0,11-2 5 16,-6 5-4-1,0 0 1-15,5 1 4 0,3 1-5 16,-1-3 2-16,3 2 1 16,-3 1-2-16,0 2 3 15,1-1-3-15,-1 2 0 16,-2 3 2-16,-2 2-2 16,0 2 2-16,-1 0-1 15,-2 1-2-15,1 2 3 16,2 1-2-16,0 0 0 15,-1 0 4-15,6 0-5 16,-6 0 2-16,2 0 0 16,-4 0-1-16,-5 5 1 0,-1 4 0 15,-1 3-3-15,-2 0 4 16,4 1-3-16,-2 3 1 16,5 1 2-1,-5 0-2-15,8 4 2 0,-1-1-2 16,-2 3 0-16,8 0 3 15,-6 3-4-15,0 3 3 16,1-1-1-16,-8 2-2 16,1-1 4-16,-1 1-3 15,-6 3-1-15,6-1 5 16,3 0-5-16,-7 1 2 16,3 3 0-16,-6-2-2 0,0 4 5 15,3-1-4-15,-2 0 0 16,0 3 3-1,-3-3-4-15,3 2 2 16,-5 1 1-16,3-1-2 0,-2-2 2 16,-3 1-2-16,0-1 0 15,-5 0 2-15,-2 2-3 16,-3 1 3-16,-2-3 0 16,1 2-2-16,-3 1 3 15,-5 3-3-15,0 3 0 16,-2 1 4-16,0-3-4 15,0-1 1-15,0 3 2 16,0 2-4-16,0-1 5 0,0-3-5 16,0-1 1-1,-9 0 4-15,3 1-6 0,-4-1 3 16,-1-2 2 0,-4 0-5-16,0 0 7 0,0-2-5 15,-5 3-1-15,8-3 5 16,-1 1-5-16,-4-4 2 15,2 3 1-15,-4-5-3 16,-1 2 6-16,-6-4-5 16,5-1 0-16,0-2 3 15,-1 0-3-15,1-2 1 16,-2 0 1-16,-3-1-2 0,-4 0 3 16,10 1-3-1,-5-3 0-15,-1 1 3 16,1 1-4-16,-3-4 3 15,0 1 0-15,8-2-3 0,-1 1 6 16,-4-1-6-16,-5-1 1 16,0 2 4-16,-2-1-5 15,2-3 4-15,0-2-2 16,0 3-2-16,0-2 4 16,0-2-2-16,-9 1-2 15,9-1 5-15,-4-1-4 16,-6 1 1-16,-1-3 0 15,-8 0-2-15,4-2 4 16,-2 1-5-16,-3-1 0 16,6-4 2-16,-4 0-14 15,-3-3-15-15,0-3-17 16,-9 0-39-16,-11 0-92 0</inkml:trace>
  <inkml:trace contextRef="#ctx0" brushRef="#br0" timeOffset="2644.4178">11433 911 33 0,'-10'-6'68'15,"-1"-3"-26"-15,7 7 23 16,4-2-18-16,0 0-11 16,0 0 5-16,0 2-5 15,0-2-11-15,0 0 14 0,0-3-16 16,0 2-5-16,0-4-1 16,0-1-7-16,0-3-9 15,9 1 1 1,5-2-5-16,-1 5 5 0,4 1-4 15,-6 1 0-15,5 3 4 16,-4 3-4-16,-1-2 1 16,-1 3 1-16,-1 0-4 15,-5 0 6-15,3 0-8 16,-3 3 5-16,2 4 5 16,-4 6-7-16,-2 1 5 15,0 0 0-15,0 1-2 16,-8 0 4-16,-12-1-5 15,-5-2 0-15,-7-1 1 0,-5-1-7 16,-3-3 4-16,1-3-2 16,7-2-2-1,-7 0 2-15,12-2 0 0,3 0 2 16,-3 0 7-16,3 0-5 16,4 0 2-16,-1 0 1 15,0-2-3-15,8-3 5 16,-4 0-5-16,6-2-1 15,-1-1 5-15,1 4-5 16,4-2 3-16,7 2 1 16,-4-3-5-16,4 2 9 0,0-2-5 15,0-1-9-15,0 1 10 16,0 0-4-16,0 0 1 16,4-1 1-1,10 1-6-15,2 5 9 0,-5-3-9 16,10 5 3-16,-2 0 0 15,1 0-1-15,1 0 3 16,-2 0 1-16,-8 0-6 16,-6 5 6-16,-5 5-2 15,0 4 1-15,-5 3 8 16,-18 4-9-16,-14-2 4 0,5-1-2 16,0-1-3-1,2-5 7-15,-2 1-5 16,0-6-1-16,4-3 6 0,5-4-5 15,6 0 3-15,8 0 1 16,0 0-3 0,3-13 11-16,0 2-1 0,4 2 7 15,0 0 0-15,2 5-12 16,0 2 0-16,0 0-2 16,0 2-4-16,-5 0 3 15,3 0-15-15,-7 2-7 16,0 17 16-16,4 1 2 15,-11 2 3-15,2 0 0 0,-2-3-3 16,-9-1 4-16,-1 0-3 16,-1-1 1-1,-1-2 1-15,6-6-6 16,5 1-19-16,8-7-23 0,5 1-57 16,4-4-77-1</inkml:trace>
  <inkml:trace contextRef="#ctx0" brushRef="#br0" timeOffset="2943.9565">11468 444 291 0,'36'3'26'16,"-6"-1"28"-16,0-2 2 16,2 0-46-16,-4 0-6 15,-5 0 2-15,-9 0-7 16,-12 0-1-16,-2 0-26 15,0 0-44-15,-20 0-106 16</inkml:trace>
  <inkml:trace contextRef="#ctx0" brushRef="#br0" timeOffset="3181.434">11094 395 217 0,'-2'-8'148'0,"2"8"-96"16,0 0 26-16,0 0-62 15,0 0-11-15,0 12-5 0,5 17 8 16,4 11 1 0,-7-1-3-16,-2 2-1 15,0-4-5-15,0-1-2 16,-21-2-50-16,-6-4-83 15,2-5-216-15</inkml:trace>
  <inkml:trace contextRef="#ctx0" brushRef="#br0" timeOffset="4052.8025">9596 888 269 0,'0'-2'48'16,"0"2"26"-16,0 0-21 16,0 0-43-16,0 0-9 15,0 0 6 1,0 0-9-16,0 0 1 0,0 0 4 15,0 4-3-15,0 2 0 16,0-1 2-16,-7-1-3 16,-2 0 8-16,-3 2-4 15,1-2-3-15,2-2 5 16,-3-2-5-16,1 0 6 16,-1 0 5-16,1 0-2 0,2-6 11 15,1-8-2-15,6-3 1 16,2 0-4-16,0 3-3 15,0-3-11 1,12 2-1-16,1 6-5 0,4 2 6 16,-6 4-6-16,-4 3 1 15,0 0 2-15,-2 0-1 16,-3 14 2-16,-2 1-2 16,0 2-11-16,0 0 6 15,0-5-23-15,-12-1-27 16,3-3-65-16,-2-2-122 15</inkml:trace>
  <inkml:trace contextRef="#ctx0" brushRef="#br0" timeOffset="4344.3898">9771 760 117 0,'0'0'139'16,"0"0"-127"-16,0 6 60 15,0 15-49-15,0 8-6 16,0 1 7-16,0 6-11 0,0-3 1 16,-7 4 5-16,-14-5-7 15,8-3 7 1,-6-7-12-16,8-5-3 15,1-7-1-15,6-4-9 0,4-3-16 16,0-3-54-16,0 0-65 16,6 0-59-16</inkml:trace>
  <inkml:trace contextRef="#ctx0" brushRef="#br0" timeOffset="4723.3821">9930 502 157 0,'0'-1'155'0,"2"1"-107"16,2 0 30-16,11 0-69 16,10 0-2-16,12 13 23 15,8 7-10-15,4 6-7 16,0 6-6-16,-6 3-9 15,-6 3 8-15,-14 0-9 16,-14 3 0-16,-9 0 5 16,-7-2-8-16,-25-3 4 15,-11 0 0-15,-6-9 0 16,0-6 6-16,13-10-4 16,1-10 0-16,14-1 7 15,12-1-2-15,7-24 0 16,2-13-1-16,7-13-15 0,18-14 7 15,7-3-19-15,-2 8-24 16,-2 12 4-16,-9 20-32 16,-15 13-10-16,1 10-24 15</inkml:trace>
  <inkml:trace contextRef="#ctx0" brushRef="#br0" timeOffset="5700.3005">8903 687 281 0,'0'0'57'0,"0"0"-30"15,2 0 11-15,6 2-41 0,-2 12 7 16,3 3-6-16,8 2 1 15,1 0 4-15,-2-1-3 16,4 1 3 0,-12-5-2-16,-6 1-4 0,-2-3 7 15,0-2-8-15,0-1 3 16,0-4 2-16,-4-2-10 16,-11-1 7-16,-2-2 4 15,-2 0-5-15,0 0 10 16,1-12-2-16,6-10 6 15,3-7 4-15,9 1 0 16,0 1-12-16,0 7 1 0,0 9-3 16,0 5 5-16,0 4-6 15,0 2-4-15,0 0 2 16,0 0-8-16,0 15 5 16,0 6-9-16,0 3 6 15,0 3 12-15,-9-1-7 16,-7-2-2-16,-4-2 8 15,-1-5-3-15,-5-3 3 16,1-6 1-16,5-1-4 16,1-7 9-16,0 0-7 15,8 0 1-15,2 0 5 16,1-11-4-16,8-1 4 16,0 4 3-16,0 2 0 0,0 6-3 15,0 0-10-15,0 0-5 16,-4 0-1-16,-3 4 3 15,-2 8 2 1,-1 2 1-16,1-1-1 0,-4 2 8 16,-6-7-5-16,0-2 1 15,-1-4 5-15,2-2-1 16,4 0 0-16,0 0 1 16,5-2-3-16,2-16 7 15,7-1-4-15,0 2 5 16,0 7-6-16,0 2-7 15,0 8 6-15,0 0-4 16,0 0-7-16,-4 0 7 0,-6 20-3 16,-6 7 3-1,-7 0 6-15,-2 0-4 16,-3-3 1-16,2-5 0 16,2-2-5-16,3-5 9 0,2-3-9 15,6-5-3-15,4-2-10 16,3-2-21-16,0 0-11 15,1 0-37-15,5 0-79 16,0-20 8-16</inkml:trace>
  <inkml:trace contextRef="#ctx0" brushRef="#br0" timeOffset="5948.6485">8549 447 376 0,'18'2'33'0,"7"-2"62"16,16 0-45-16,8 0-28 15,2 0-4-15,-3-5-16 16,-14-2-1-16,-8 2-11 15,-16 3-56-15,-10 2-77 16,-4 0-235-16</inkml:trace>
  <inkml:trace contextRef="#ctx0" brushRef="#br0" timeOffset="10823.4634">10238 2025 62 0,'0'-3'28'15,"0"3"28"-15,0 0-21 0,0 0-20 16,0 0 11-16,0 0 0 16,0 0 3-16,0 0 11 15,0 0-2-15,0 0-2 16,0-1-10-16,0 1-7 16,0 0 1-16,0 0-8 15,0 0-2-15,0 0-4 16,0 0-7-16,0 0 7 15,0 6-7-15,0 8 1 16,0 1 3-16,0 2-1 16,0-1 0-16,0 4-1 15,0 1-1-15,0 2 6 0,0 0-5 16,0 2-1-16,0 0 6 16,0 0-7-16,0 1 3 15,0-3-1-15,0 2-2 16,0-2 4-16,0-3-4 15,0 1-1-15,0-1 4 16,0-1-3-16,0 3 1 16,0-5 1-16,-2 5-3 15,-5-1 7-15,0-1-7 16,1-1 1-16,-2 1 5 16,1-4-5-16,7 1 2 15,-2 0 1-15,0-2-5 16,0-1 8-16,-1 1-7 0,3-3 1 15,-2 0 6-15,-2 1-6 16,-2 1 3-16,4 1 3 16,0 1-5-16,0-1 7 15,-1-1-6-15,1 1-1 16,2-3 3-16,0 2-3 16,0 1 1-16,0-1 1 15,0 1-4-15,0-1 7 16,0 3-4-16,-2 0-1 15,0-3 5-15,2 3-4 16,-5 0 1-16,5-1 1 16,0 2-4-16,0-1 6 0,0-2-5 15,0 2 0-15,0-5 4 16,0 5-4-16,0-3 2 16,0 3 0-16,0-2-4 15,0-3 6-15,0 2-4 16,0-2-1-16,0 3 4 15,0 2-5-15,0-1 3 16,0-2 1-16,0 1-3 16,0-1 6-16,7 3-6 15,-5 1 1-15,3-1 6 16,-1 1-9-16,-2 0 7 0,4-2-2 16,-4 1-4-1,2-1 8-15,-1-6-7 0,-1 1-1 16,-2 5 6-16,0-2-5 15,2 3 2-15,0 0 2 16,-2-3-6 0,0 1 7-16,0-1-5 0,0 3-1 15,0 1 5-15,0 3-4 16,0-2 1-16,0 0 0 16,0-2-2-16,0 0 6 15,0 4-6-15,0-2 2 16,5 2 2-16,-5-3-4 15,2 3 3-15,-2 0 0 0,2 1-2 16,-2 0 8-16,0-5-5 16,0 3-1-16,0-2 4 15,0 1-5 1,0 2 1-16,0 0 1 0,0-2-3 16,0 5 7-16,0-2-7 15,0-1 1-15,0-4 3 16,0-1-5-16,0 1 3 15,0-2 0-15,0-1-4 16,0 0 7-16,0 3-6 16,0 0 1-16,0 0 3 15,0-3-3-15,0 1 1 0,0 1 2 16,0-2-4 0,0-1 5-16,0 1-4 15,0-1 0-15,0-1 4 16,0 1-4-16,0-3 1 0,0 3 1 15,0 1-4 1,-2-2 7-16,0 2-6 0,2 1 1 16,-5 1 4-16,5-1-4 15,-2-1 1-15,0 1 1 16,2-2-3-16,-2 0 5 16,2 1-4-16,-3 1 0 15,3 2 5-15,-4 2-6 16,2 0 2-16,-4-3 2 0,4 3-4 15,-2-5 7 1,1 1-6-16,1-2-1 16,0-3 5-16,0 1-3 15,-3-3-1-15,3 4 2 0,0-2-4 16,-4 3 8 0,6-1-7-16,-4 1 1 0,2-1 4 15,-3-2-5-15,5-1 3 16,0-1-1-16,-2-2-2 15,2-1 6-15,-2 0-6 16,2 2 0-16,0-2 5 16,0 2-5-16,0-1 2 15,-5 3 1-15,5-2-3 0,-2 3 6 16,2-1-6 0,-2 1 0-16,-1-3 6 15,3 0-7-15,0-2 4 16,0 0 0-16,0-2-4 15,-3 4 7-15,3 0-5 0,-2-4-1 16,2 1 6-16,0 1-6 16,0-5 2-16,0 0 1 15,0 0-4-15,0 0 7 16,0 0-9 0,0 0-6-16,0 0 9 0,0 0-5 15,0 0 2-15,0 0-5 16,0 0-9-16,0 0-1 15,0 0-31-15,0 0-17 16,0 0-83-16</inkml:trace>
  <inkml:trace contextRef="#ctx0" brushRef="#br0" timeOffset="27712.1045">11175 2078 73 0,'0'-3'84'0,"0"3"-27"16,0-2-26-16,0 2-19 16,0 0-5-16,0 0 7 15,0 0 11-15,2 0-3 16,0 0 5-16,-2 0-6 15,0 0-8-15,0 0 3 0,0 0-5 16,0 0 1 0,0 0-6-16,0 0-3 0,0 0 3 15,3 0-5-15,-3 0 1 16,0 0 2-16,0 0-3 16,0 0 1-1,0 0 1-15,0 0-4 0,0 0 5 16,0 0-5-16,0 0 0 15,0 0 2-15,0 0-2 16,0 0-1-16,0 0 0 16,-7 0-3-16,-9 14 7 15,4 1-5-15,-8 1-4 16,1 3-1-16,3-3-3 0,0 3 0 16,4-7 3-16,3 0-6 15,5-3 8-15,-1-4-2 16,5-5-2-16,-2 0 8 15,2 0-2-15,0 0 3 16,0 0-1-16,0 0 3 16,0 0 9-16,0 0-8 15,0 0 0-15,2 0 1 16,3 0-1-16,-1-7 2 16,5-1-1-16,-1-1-1 15,1-1 4-15,2-2-7 16,1 0 1-16,1-2 5 15,-3 4-4-15,1-2 3 16,-2 2 1-16,3 1-4 0,-3 4 5 16,-9 0-4-16,7 3 0 15,-7 0 5-15,0 2-7 16,0 0 0 0,0 0-3-16,0 0 3 0,0 0 0 15,-7 4-5-15,-7 11 4 16,3 1 3-16,-8 1-6 15,3 1-2-15,-5 3 0 16,6-4-5-16,-2 2 2 16,-1-2-8-16,4-2-1 15,3-1 3-15,-1-3-1 16,7-2 8-16,1-4 1 16,-1-1 3-16,5-1 7 15,0-3-5-15,0 0 2 16,0 0 6-16,0 0-3 0,0 0 5 15,0 0 7 1,0 0 6-16,0 0-1 0,0 0-8 16,5 0-4-16,6-7 1 15,-1-5-7-15,3-4 5 16,4-1-1-16,-4 1-4 16,6-1 7-16,-6-2-3 15,8 1-2-15,-2 1 7 16,-8 1-6-16,5 1 2 15,-11 4-2-15,2 6 0 0,-7 2 1 16,0 1-1 0,0 2-5-16,0 0 3 15,0 0-5-15,0 0 3 16,0 0-2-16,-12 7-5 0,3 10 10 16,-2 2-9-16,-1 3 3 15,-2-3 1-15,-2 1-7 16,0-1 1-16,-5 0 2 15,3 1-6-15,4-2 3 16,-4-1-2-16,6-1-9 16,1-1 13-16,1-5-9 15,3-1 4-15,1-5 7 16,1-1-2-16,5-2 8 16,0-1-5-16,0 0 1 15,0 0 4-15,0 0-1 0,0 0 4 16,7 0-2-16,-3 0-3 15,11-10 2-15,-6-1-17 16,2 5-54-16,1 2-84 16</inkml:trace>
  <inkml:trace contextRef="#ctx0" brushRef="#br0" timeOffset="31828.4">11217 2017 5 0,'0'0'40'0,"2"0"7"16,-2 0-25-16,0 0 0 15,0 0 2-15,0 0 11 16,0 0-3-16,0 0-1 16,0 0-2-16,0 0-10 15,0 0-3-15,0 0-6 16,0 0-2-16,0 0 2 0,0 0-5 15,0 0 0-15,0 0 2 16,0 0-6-16,0 0 3 16,0 0-1-16,0 0-2 15,5 0 8-15,-3 0-5 16,-2 0 4-16,0 0 0 16,0 0-3-16,0-3 3 15,4-1-6-15,1 2-1 16,4-4 3-16,1 2-4 15,-4-2 1-15,1-1 2 16,2-1-5-16,3-2 5 16,1-1-4-16,4 1 1 0,-6 0 3 15,1 0-1-15,6-1 0 16,-4 3 5-16,0 4-6 16,2-5 5-16,-7 3-2 15,2-2 0-15,4-1 5 16,-4 4-6-16,1-2 5 15,-1 0-3-15,0 2-5 16,1-2 5-16,2 2-4 16,-2-2 0-16,-1 2 5 15,0-2-5-15,1 0 2 16,4 2 1-16,-2 0-3 16,-3-2 5-16,8 2-4 15,-8 0-2-15,6 1 4 0,-4 1-5 16,4 0 2-16,-4-3 2 15,4 2-3-15,-2 0 5 16,2-3-2-16,3 4-3 16,1-4 6-16,0 0-6 15,1 2 2-15,-3 0 1 16,2 0-3-16,-1 0 4 16,-3 1-3-16,-2-1-1 15,-5 2 5-15,1 1-8 16,-2-3 5-16,3 3 0 15,-3 0-3-15,2 0 3 16,-1-2-3-16,-1 2-1 0,-2 2 5 16,-3 0-5-1,2-2 2-15,-2 2 2 0,1-2-4 16,-3 2 5-16,2 0-4 16,-4-3-1-1,0 3 6-15,0 0-6 0,0-3 3 16,0 3 0-16,0 0-3 15,0 0 4-15,0 0-12 16,0 0-5-16,0 0 5 16,-2-6-3-16,-7 1 3 15,-1-1 1-15,4 0 1 16,-1 0 9-16,0 1-2 16,3 0-2-16,-2 1 6 0,4-1-5 15,0 3 2-15,-5 0 2 16,5-2-4-16,-5 2 5 15,7 0-3-15,0 2-1 16,0 0 7-16,0 0-6 16,0 0 3-16,0 0 3 15,0 0 1-15,0 0-3 16,0 0-3-16,0 0-3 16,0 0 6-16,0 0-7 15,0 0 3-15,0 0 0 16,0 0-1-16,9 2 2 15,2 4-1-15,6 3-1 16,-4-1 6-16,4 2-8 0,-4-2 3 16,-1 0 3-16,2-1-4 15,-4-2 2-15,-4 4-1 16,3-3-3-16,-9 1 7 16,5 0-6-16,-5 5 0 15,0 0 4-15,0 0-5 16,0 3 4-16,-5-3-2 15,-4-3-1-15,3 1 1 16,-9-3-8-16,4 5 2 16,-3-5 3-16,-2 0 0 0,2-1 3 15,-2-2 0 1,0 1-6-16,0-2 7 16,6 4-5-16,1-5 4 15,7 0 1-15,2 1-3 0,0-3 2 16,0 0-7-1,0 0-7-15,0 0-16 0,2 0-25 16,19 0-63-16</inkml:trace>
  <inkml:trace contextRef="#ctx0" brushRef="#br0" timeOffset="33784.5102">16658 1083 96 0,'5'-2'21'0,"-5"2"18"15,2 0-25-15,-2 0-14 16,0 0-2-16,0 0-1 16,0 0-4-16,0 0-8 15,0 0-27-15,0 0-30 16</inkml:trace>
  <inkml:trace contextRef="#ctx0" brushRef="#br0" timeOffset="34227.9922">16658 1083 109 0,'-6'-36'81'16,"6"34"18"-16,0 2-43 15,0 0-18-15,0 0 2 16,0 0-6-16,0 0-11 16,0 0-4-16,0 0-11 15,2 0-5-15,0 0 3 16,5 23-5-16,-3 6 6 16,-4 10 7-16,0 7-14 15,0-2 4-15,0-1-3 16,0-6-2-16,0-10 5 15,0-6-6-15,0-6 2 0,0-5 0 16,0-1-18-16,0-6-25 16,0-1-37-16,-2 0-82 15</inkml:trace>
  <inkml:trace contextRef="#ctx0" brushRef="#br0" timeOffset="35264.0015">16530 1235 14 0,'-6'-1'336'15,"6"1"-285"-15,0 0 27 16,0 0-58-16,0 0-19 16,0 0-6-16,0 0 3 15,0 1 1-15,0 11-1 16,0 2 3-16,0-4-2 16,0 4 3-16,0-1-4 15,-15-1-2 1,-11 5 6-16,-4-7-10 0,-11 3 2 0,-3-4 0 15,-4-6 3-15,-1-1 5 16,8-2-3 0,-1 0 0-16,10 0 9 0,4 0-1 15,6 0 2-15,10 0 7 16,-4-2-3-16,4-6 10 16,10-2-6-16,-5-3-7 15,7-1 7-15,0 1-8 16,0-2 1-16,0 3-7 15,0 2-5-15,0 2 4 16,0 4-2-16,0 1-3 16,0 3 7-16,0 0-6 15,0-1 1-15,0 1 2 0,0 0-6 16,0 0 4-16,0 0-2 16,0 0-2-16,0 0 4 15,-4 0-10 1,-13 8 0-16,6 6 3 0,-12 5 3 15,-5-3 3-15,5-3-1 16,-4 3-6-16,-3-3 4 16,7-4 3-16,0-4 1 15,7 0 3-15,4-3-2 16,10 0 1-16,-3-1 0 16,5 1-4-16,0 1 8 15,0-3-7-15,0 0 2 0,0 2 1 16,0-2-1-1,0 0 3-15,0 4-1 16,14 0-4-16,2 5 8 16,3-2-9-16,-8 5 3 15,0 0 0-15,-3 2-4 0,-8 3 1 16,0-3 1-16,0 1-4 16,-3-1 11-16,-24 1-7 15,6-3-1-15,7-4 6 16,-4-4-8-16,1-2 3 15,4-2 1-15,1 0-1 16,1 0 5-16,4 0-3 16,-2 0 2-16,9-4 3 0,-3 2 0 15,1-1 1 1,2 3-4-16,-5 0-5 16,1 0 6-16,-5 0-7 15,-10 5 0-15,1 16 5 0,-3 4-4 16,0 4 4-16,0 2 0 15,1-1-2-15,1 2 6 16,4-6-5-16,-2 0-1 16,13-9 2-16,-3-5-3 15,5-7-4-15,2-5-51 16,0 0-36-16,0 0-31 16,11-17-135-16</inkml:trace>
  <inkml:trace contextRef="#ctx0" brushRef="#br0" timeOffset="35549.0202">16004 984 10 0,'19'-5'280'16,"-6"5"-222"-16,8-2 34 0,7 0-55 16,-7-1-14-1,-1 2-11-15,-3 1-10 16,-6 0 4-16,-9 0-8 16,5-2 0-16,-7 2 2 0,0-2-19 15,0 2-47-15,-7 0-74 16,-16 0-77-16</inkml:trace>
  <inkml:trace contextRef="#ctx0" brushRef="#br0" timeOffset="35758.8992">15820 1015 175 0,'-2'0'136'15,"2"0"-61"-15,0 0 3 16,0 0-52-16,0 0-20 0,0 0-2 16,0 0-1-1,0 0-6-15,0 0-10 0,0 0-45 16,0 0-89 0,-11 3-126-16</inkml:trace>
  <inkml:trace contextRef="#ctx0" brushRef="#br0" timeOffset="35976.9595">15820 1015 292 0,'-140'39'28'0,"140"-39"33"15,0 20-53-15,0 11-1 16,0 9-3-16,0 4 1 15,0 1 1-15,0-4-7 16,-5-6 1-16,-13-3-8 16,-12-1-49-16,0-9-68 15</inkml:trace>
  <inkml:trace contextRef="#ctx0" brushRef="#br0" timeOffset="36822.984">15293 1354 184 0,'-2'-4'33'16,"2"0"59"-1,-2 2-40-15,2 0-40 0,0-3 7 16,0 5-9-16,0-2 4 15,0-2-3-15,0 0-1 16,-6-2-1-16,4-2-5 16,-2-4 4-16,-3-4-4 15,-2 0-4-15,5-2 3 0,-4 1-4 16,6 4 3-16,-5-3 8 16,7 3-6-16,0 3 11 15,0 2-12 1,0 4-3-16,0 1 3 0,0 3-3 15,7 0-1-15,5 0 4 16,1 0-5-16,13 0 3 16,-1 0-4-16,12 0 0 15,-3 0 2-15,-4 0-6 16,-2 5 5-16,-15 3-1 16,-1 1-4-16,-3-2 6 15,-9 0-5-15,0-4 4 16,0 2 5-16,0-5-5 0,0 2 3 15,0-2 0-15,0 0-1 16,0 0 6 0,0 0-5-16,0 0-1 15,0 0 6-15,0 0-6 0,0 0 2 16,0 0-1-16,0 0-3 16,-9 0 4-1,-3 0-4-15,1 5-1 0,-2-2 7 16,-4-1-6-16,-2-2 2 15,6 3 1-15,-6 3-2 16,8 2 3-16,-8 3-2 16,-1-1-2-16,-1 0 6 15,-2 3-6-15,-5 1 3 0,4 5 0 16,-2 1-3 0,1-1 4-16,-3 4-3 15,5 5-2-15,-5 6 7 0,8 5-7 16,-1 2 3-16,2 5 1 15,6 0-2-15,4 0 3 16,7-3-2-16,2-6 1 16,0-1 8-16,2-5-7 15,16-7-1-15,7-2 0 16,5-10-5-16,0-9-6 16,7-3-6-16,-3 0-1 15,-2-10 4-15,-2-12-2 16,-9-7 1-16,-2 0-9 15,-10-2-18-15,-7 4-48 16,5 1-28-16</inkml:trace>
  <inkml:trace contextRef="#ctx0" brushRef="#br0" timeOffset="37003.7525">15291 1544 256 0,'0'-4'81'0,"0"2"9"0,0 2-49 16,0 0-36-16,0 0-3 15,0-3-3-15,-2 3-33 16,-8 0-33-16,-6 0-96 16</inkml:trace>
  <inkml:trace contextRef="#ctx0" brushRef="#br0" timeOffset="37823.9603">14799 1267 315 0,'0'-8'61'15,"0"5"25"-15,0 3-34 16,0 0-41-16,4-1-1 0,5 1-6 16,2 0-2-16,-1-3-4 15,6 3 4-15,-2 0-4 16,4 0 0-16,3 0 6 16,2 0-6-16,-3 0 2 15,1 0 0-15,-10 0-2 16,-1 3 3-16,-10 1-2 15,0-2-8-15,0 6 2 16,0 3 4-16,-21 5 2 16,-4 6-1-16,-12 2-4 15,3-7-1-15,-3 0 0 16,-3 0-2-16,8-5 10 0,2 2-4 16,8-9 2-1,3 0 3-15,5-3-3 0,7-2 3 16,0 0 0-16,5-9-1 15,2-8 10 1,0 0 2-16,0 0-8 0,0-4 1 16,0 1-4-16,0 7 0 15,9 0 1-15,3 5-4 16,6 1 4-16,3 3-8 16,0 4 1-16,-5 0 3 15,-12 0-7-15,-4 4-3 16,0 15-1-16,-9 4 11 15,-25 10 7-15,-15-4-10 0,-11-2 2 16,0 4 1-16,3-8-2 16,7-5 4-16,3-4-1 15,17-11-1 1,7-1 7-16,7-2-4 0,12 0 13 16,2-19-9-16,2-3 6 15,0-2-5-15,4 2-3 16,14 1-4-16,-4 9 4 15,5 6-6-15,-3 4 0 16,-2 2 2-16,-7 0-6 16,-3 0-2-16,3 6-3 15,-7 22 6-15,0 8 9 0,0 5-4 16,-28 3 2 0,-2-5 6-16,-9-1-7 0,3-7 3 15,-1-1-3 1,4-8-5-16,6-8 2 15,2-7-24-15,6-7-24 0,0 0-33 16,8-11-82-16</inkml:trace>
  <inkml:trace contextRef="#ctx0" brushRef="#br0" timeOffset="38043.9625">14142 989 264 0,'0'0'55'0,"0"0"14"16,0 0-47 0,5 12-24-16,-1 24 2 15,3 14 13-15,-2 11 6 0,-5 2-16 16,0 1 19-16,0-12-19 16,0-8 2-16,-14-12-5 15,-9-4-33-15,-5-1-43 16,1-8-126-16</inkml:trace>
  <inkml:trace contextRef="#ctx0" brushRef="#br0" timeOffset="38622.9835">13997 1264 265 0,'0'0'43'0,"-2"0"17"0,-7 0-49 15,-1 0-14-15,-3 5 0 16,-2 7 2-16,4 3-2 16,2 2 9-16,-3 0-8 15,-1-3 5-15,-4 11 4 16,6-5-1-16,0 1 4 16,9 0-1-16,-4-4-6 15,6-5 6-15,0-7-4 16,0-2-1-16,0-3 1 15,19 0 2-15,4 0 5 16,5-3-5-16,2-4-7 16,0-3 6-16,-8 3-7 0,-10 5 0 15,-3-1 3-15,-9 3-5 16,0 0-4-16,0 24-4 16,0 8 13-16,-13 4 6 15,-15 0-8-15,-6-2 0 16,-4-2 4-16,-1-10-5 15,7-3 1-15,-2-9-1 16,8-6-3-16,1-4 6 16,7 0-3-16,1 0 1 15,6-16 6-15,-1-9 10 16,3-9 5-16,0-5-3 16,5-2 1-16,4 0 0 15,0 1-16-15,0 10 3 16,0 4 2-16,0 6-8 0,0 6 1 15,0 5 0-15,0 1-5 16,0-1 4-16,0 7-17 16,0 2-19-16,0 0-15 15,0 0-32-15,0 0-61 16,-12 4-67-16</inkml:trace>
  <inkml:trace contextRef="#ctx0" brushRef="#br0" timeOffset="38932.9906">13408 1434 242 0,'0'-1'61'0,"0"1"41"15,0 0-28-15,0 0-54 16,0 0-4-16,0 0-7 15,0 0-10-15,11 0 6 16,8 10-7-16,1 9 1 16,1-4 6-16,-2 5-7 15,-8 1 3-15,-4-1 1 0,-7 3-3 16,0 0 9 0,-26-2-9-16,-8-1-6 0,-9-1-12 15,-2-9-23-15,11-5-14 16,-3-4-60-16,7-1-56 15</inkml:trace>
  <inkml:trace contextRef="#ctx0" brushRef="#br0" timeOffset="39147.9592">13265 1186 284 0,'-2'-9'73'16,"0"4"-3"-16,2 5-4 15,0 0-56-15,0 0-13 0,0 2-4 16,2 18 11-16,2 9-1 16,5 9 2-16,-1 2 0 15,-6 3-5-15,-2-2 5 16,0 0-8-16,-10 1-23 16,-14-1-81-1,-6-3-146-15</inkml:trace>
  <inkml:trace contextRef="#ctx0" brushRef="#br0" timeOffset="40227.9537">12991 1662 159 0,'-9'-8'12'0,"2"0"27"16,-7 0-26-1,3-3-33-15,-1-1 18 0,3 2 11 16,0-5 29-16,-3-4 22 16,3-5-14-16,-2-3-20 15,1-4-7-15,1 6-5 16,0 2 4-16,7 8 4 16,2 6-6-16,0-5 0 15,0 9-4-15,7-4-11 16,4 1 3-16,8 1-5 0,4 2-2 15,4-5 5-15,3 3-4 16,3 1 0 0,-9 6 1-16,-3 0-3 15,-2 0 5-15,-8 4-5 0,-6 5-6 16,-5 1 13-16,0 2-5 16,0-2-8-16,-5 6 8 15,-8-1-3-15,-4-3 6 16,4 2-4-16,-6-4-2 15,-4-3 7-15,-5 2-5 16,-2-1 3-16,-2-1 0 0,2-4-1 16,5-1 3-1,0 1-2-15,9-3-1 0,0 0 6 16,4 0-2 0,3 0 2-16,0 0 9 0,-1-10 0 15,6-12 6 1,-1-4-7-16,1-3 1 0,-3-2 3 15,4-4-8-15,1 4-4 16,2 2 0-16,0 0 0 16,0 8 2-16,0 2-6 15,0 5-2-15,0 2 7 16,0 3-4-16,-5 1 1 16,5 3 0-16,0 3-3 15,-2 2 2-15,2 0-3 16,0 0-3-16,0-2 9 15,0 1-9-15,0 1 3 16,0 0 0-16,0 0-2 0,0 0 2 16,0 0-4-16,0 0-3 15,0 8 9-15,0 11-8 16,0 7 5-16,0 7-6 16,0 3 0-16,0 1 7 15,0-2-4-15,-2 2-3 16,2 3 12-16,0 4-8 15,0-1 4-15,0 1 1 0,2-6-3 16,7 2 4 0,-6-6-3-16,-3 0-2 15,0-3 7-15,0 0-6 16,-19 3 2-16,-6-2 2 0,-5-1-3 16,0-4 4-1,2-4-3-15,8-6-4 16,-1-5 9-16,7-4-6 0,-2-4 1 15,0-4 3-15,-2 0-4 16,-10 0 3-16,5-12-1 16,-5-9-2-16,7-5 5 15,1-1-4-15,6-5 2 16,-2 3 1-16,14-2 1 16,2 2 1-16,0 5-3 15,0 0 0-15,2 2 7 16,18-2-13-16,1-4 4 15,7 2 0-15,2-2-2 16,-2 3-3-16,-1-4-28 0,3 3-33 16,-2 1-44-16,2-1-201 15</inkml:trace>
  <inkml:trace contextRef="#ctx0" brushRef="#br0" timeOffset="40444.8385">13104 1008 396 0,'0'-2'41'0,"0"2"11"15,0 0-55-15,-7 0-18 16,-7 0-18-16,-7 2-32 15,1 15-57-15,-10 5-99 16</inkml:trace>
  <inkml:trace contextRef="#ctx0" brushRef="#br0" timeOffset="46314.9507">11230 3039 324 0,'-6'7'68'0,"1"-7"-25"16,-5 4 3-16,8 1-35 15,0-2-8-15,-5-1 0 16,7 0 7-16,-2 0-4 16,-5 1 10-16,7-1-8 15,-7 1-3-15,-7 0 3 16,5-1-8-16,-7 0 1 16,-3-2 0-16,3 2-3 0,2-2 4 15,-4 0-3 1,9 0-1-16,-3 0 5 0,1 0-4 15,-1-9 1-15,5 1 1 16,7-1-4-16,-2-3 3 16,2-2-6-1,0-5 5-15,9 1 2 0,12-1-3 16,-2 5 1-16,3 7 0 16,6 3-2-16,2 4 3 15,-3 0-2-15,-1 0-3 16,-3 0 6-16,-14 4-4 15,-7 11-3-15,-2-1 4 16,-4 7-4-16,-28 0 5 16,-12-1-1-16,-7 1-1 0,7-4 5 15,3-4-3 1,4-6 1-16,12-2 1 16,2-3-1-16,7-2 3 0,4 0 0 15,1-2 1-15,2-13 11 16,1-7-8-16,6-1 0 15,2-4-3-15,0 2-2 16,0 8 5-16,0 5 0 16,0 6-4-16,0 4 1 15,0 0-5-15,0 2 0 16,0 0-3-16,0 0-4 0,0 0 3 16,0 0-2-1,0 12-1-15,0 2 7 0,0 1-3 16,-7 2 3-16,1-1 0 15,-8-3 1 1,-7 0 2-16,0-1-3 16,-4-4-2-16,-1-4 6 0,2 1-4 15,3-5 0 1,4 0 4-16,4 0-2 0,2-9 1 16,5-2-1-16,4-1 1 15,2-1 7-15,0 5-9 16,0 4-1-16,0 2 2 15,0 2-5-15,0 0 2 16,0 0 0-16,0 0-2 0,0 10 2 16,-9 1-5-1,-2-5 2-15,-6-3 5 16,6 2-1-16,-5-5 2 0,-2 0 1 16,1 0-4-1,2 0 9-15,-2 0-9 0,8-5 5 16,5 2-2-16,4 1-1 15,0 2 1-15,0 0-4 16,-6 0-4-16,6 0 6 16,-4 0-2-16,-7 14 3 15,-6 1 3-15,-3 0-3 16,-8-6 4-16,3-4-2 16,-3-5-2-16,-4 0 7 15,4 0-4-15,3 0 10 16,5-10 12-16,3-9-19 15,13-5 17-15,-3-6-4 16,7-10-13-16,0-7 1 0,0-6-5 16,0 10-1-16,0 14 3 15,2 15-5-15,-2 11 3 16,0 3-3-16,5 0-6 16,-5 0 4-16,2 0-13 15,-2 0-7-15,0 7-14 16,0 3-13-16,2-1-22 15,3-3-57-15,1-2-158 16</inkml:trace>
  <inkml:trace contextRef="#ctx0" brushRef="#br0" timeOffset="46552.9413">10862 2855 475 0,'0'0'0'0,"0"0"86"15,0 0-53-15,0 0-33 16,0 0-4-16,0 0 10 16,0-2-10-16,0-2-22 15,-4-1-25-15,-13 3-6 16,-8 2-55-16,-12 0-203 0</inkml:trace>
  <inkml:trace contextRef="#ctx0" brushRef="#br0" timeOffset="46806.9473">10450 2735 272 0,'0'0'39'0,"0"0"38"16,0 0-24-16,0 0-49 15,16 0-1-15,14 0 5 16,9 0 2-16,4 0 0 0,2 0-6 16,-4-9 1-1,-9 4-7-15,-11-4-14 0,-10 6-44 16,-11-4-78-16,0 1-131 15</inkml:trace>
  <inkml:trace contextRef="#ctx0" brushRef="#br0" timeOffset="46991.9592">10644 2513 339 0,'0'-5'39'0,"0"2"39"16,0 3-35 0,0 0-53-16,-6 0 0 0,-3 0-38 15,-2 3-38-15,-10 13-106 16</inkml:trace>
  <inkml:trace contextRef="#ctx0" brushRef="#br0" timeOffset="47343.8095">10038 2940 224 0,'0'0'51'0,"0"0"5"16,-12 19 9-16,-6 6-57 16,4 4-2-16,-2 0 3 15,0-2-6-15,0 0 9 16,-5-3-8-16,0-2-1 15,1-2 0-15,-3-4-3 16,0-6-8-16,4-3-39 0,-1-7-44 16,3 0-105-16</inkml:trace>
  <inkml:trace contextRef="#ctx0" brushRef="#br0" timeOffset="48176.4096">9670 2895 283 0,'-3'0'22'0,"3"0"52"16,0 0-57-16,0 0-17 15,0 0 5-15,5 0-2 16,11 0 6-16,-2 0-3 15,6 0-2-15,1 0-1 16,0 4-3-16,2 2 3 16,-7 0-3-16,0 0 0 15,-6-2 0-15,-8 3 0 16,-2-1-2-16,0 0-5 16,0 4-4-16,-19 5 2 15,-1 0-2-15,-8-1 2 16,7-6 6-16,-2-1-1 15,3-6 6-15,1-1-1 0,5 0-1 16,-2 0 4-16,5 0 0 16,1 0 6-16,1 0 15 15,5-10-13-15,4 2-2 16,0 0 2-16,0-5-11 16,4 1 4-16,10-4-5 15,2 1-1-15,5 1 3 16,-3 2-4-16,3 7 0 15,-2 0 2-15,-6 5-3 16,6 0 6-16,-10 0-5 16,-7 0 0-16,-2 0 3 15,0 13 0-15,-2 12-1 16,-26 2 0-16,1 0-5 0,-3-1 8 16,0-7-9-16,0-5 4 15,2-5 4 1,3-1-2-16,0-6 2 0,2-2 2 15,2 0 6-15,2 0 1 16,1 0-7-16,9-2 9 16,4-3 9-16,0 0 2 15,5 1-11-15,0 0-13 16,0 0-5-16,0-5 4 16,10 3-2-16,6 0 1 15,-2-2 3-15,4 1-3 16,-4 5 0-16,-5 2 2 0,-2 0-4 15,-7 2 4-15,0 17-2 16,-2 8-2-16,-24 2 3 16,-4 2-2-16,3 0 3 15,-1-6 1 1,1-6-2-16,2-3 4 0,-1-8-4 16,3-3-9-16,0-5-11 15,5 0-21-15,1 0-1 16,8 0-20-16,5 0-118 15</inkml:trace>
  <inkml:trace contextRef="#ctx0" brushRef="#br0" timeOffset="48423.9896">9315 2697 192 0,'-2'-22'121'15,"2"11"-85"-15,0 10 61 16,0 1-46-16,0 0-38 16,0 1-16-16,0 20 8 15,0 10 1-15,2 8 9 16,7 2-9-16,-7-3-4 16,-2 1 1-16,0 2-5 15,0-3-10-15,-13 2-27 16,-1 1-61-16,-2 5-129 15</inkml:trace>
  <inkml:trace contextRef="#ctx0" brushRef="#br0" timeOffset="49368.5972">9303 4076 341 0,'0'0'11'15,"0"0"41"-15,0 0-44 16,0 0-18-16,0 0 7 15,0 0-3-15,3 0 6 16,-3 0 3-16,3 0-3 0,-3 0 4 16,0 0-2-1,0 0-1-15,0 0 3 16,2 0-6-16,-2 0 2 16,0 0 3-16,0 0-3 0,0 0 3 15,0 0-2-15,0 0-1 16,0 0 7-16,0 0-5 15,0 0-1-15,0 0 2 16,0 0-5-16,0 0 5 16,0 0-2-16,0 0-3 15,0 0 4-15,0 0-7 16,0 0 2-16,0 0-3 16,0 0-3-16,0 0 5 15,0 0 3-15,0 0-1 16,0 0 6-16,0 0-4 15,0 0 0-15,0 0 3 0,0 0-3 16,0 0 4-16,0 0-2 16,0 0-2-16,0 0 3 15,0 0-5-15,2 0 3 16,-2 0 0-16,0 0-3 16,0 0 4-16,0 0 1 15,0 0-6-15,0 0 10 16,0 0-5-16,0 0 1 15,0 0 2-15,0-1-4 16,0 1 2-16,0 0-3 16,0 0-3-16,0 0 1 15,0 0-31-15,2 0-65 16,7 0-119-16</inkml:trace>
  <inkml:trace contextRef="#ctx0" brushRef="#br0" timeOffset="50438.99">9237 4059 179 0,'-3'1'43'16,"3"-1"24"-16,0 0-17 15,0 0-26-15,0 0 1 0,0 0-2 16,-4 0-7 0,2 0-3-16,2 0 2 0,0 0-6 15,0 0 4-15,0-3-4 16,0-8-6-16,0-1 4 16,0-1-4-16,0-2-1 15,0 1 5-15,0 3-10 16,4 1 5-16,8 2-4 15,-1 2-4-15,3-1 7 16,2 6-6-16,8-2 1 16,-2 3 4-16,-1 0-3 0,-2 0-1 15,-6 0 0-15,-6 11-2 16,-7 2 5 0,0 1-7-16,0 4 0 15,-7 3-2-15,-11-2-2 0,-3-2 6 16,5-3-2-16,-4-4-2 15,-4-2 10-15,10-4-4 16,-2-4 1-16,5 0 3 16,-1 0 1-16,3 0 2 15,5-10 2-15,4-15-1 16,0-5 0-16,0-10 0 16,4 3 1-16,12 5 6 0,0 7-5 15,-7 7-1 1,6 8-3-16,-9 4-4 15,-1 3 6-15,4 3-5 16,3 0-1-16,1 0 4 0,6 4-4 16,-6 11 1-16,2 2-1 15,-2 4-5-15,-13-2 5 16,0 3-4-16,0-2 3 16,-4-4 5-16,-20 0-7 15,9-6-7-15,-4-4-1 16,3-1-14-16,0-5-26 15,5 0-54-15,1 0-77 16</inkml:trace>
  <inkml:trace contextRef="#ctx0" brushRef="#br0" timeOffset="62487.4791">12551 5414 151 0,'0'3'31'15,"0"1"20"-15,0-2 46 16,0-1-58-16,0 2-17 16,0-1 3-16,0 0-5 15,0-2-7-15,0 0-2 16,0 0 8-16,0 0-7 15,0 0 1-15,0 0 3 16,0 0-6-16,0 0 0 16,-4 0-5-16,-1 0-5 15,-4-4 6-15,-3-9-6 0,3-1 2 16,-4-7 6-16,-6-4-12 16,1-4 8-16,-3-1-4 15,0-2-3-15,6 3 6 16,-9 3-3-16,8 2 0 15,-4 2 1-15,1-5-1 16,0 4 0-16,1-2 0 16,2-1-3-16,-2-1 6 15,-1 0-4-15,0-2-2 16,-1 1 6-16,4 3-5 16,-4 3 4-16,-6-1-4 15,5 5-2-15,-2-1 10 0,3 4-5 16,3 1-1-16,4-3 3 15,1 3-3-15,-4-5 0 16,6 1 1-16,-1-3-3 16,0 1 5-16,-1-1-5 15,-4-1 2-15,0 2 0 16,-2-3-3-16,1 0 3 16,-4 1-1-16,6-2-2 15,-2 4 7-15,4-1-5 16,4 7 1-16,1 1 0 15,6 4 0-15,0 2 0 16,-3-1-3-16,5 1 2 16,-4 2 5-16,-3-4-8 0,5 3 4 15,-6 0 1-15,6-1-4 16,0 3 3-16,-3 2 1 16,3-2-3-16,0 2 6 15,2 1-6-15,-2-1 2 16,2-1 1-16,0 3-1 15,0 0 1-15,0 0-1 16,0-2-1-16,-5 2 5 16,5-2-7-16,-2-1 2 15,2 3 2-15,0 0-2 16,0 0 0-16,0 0 1 16,0 0-2-16,0 0 4 0,0 0-4 15,0 0 0 1,0 0 4-16,0 0-4 0,0 0 4 15,0 5-2-15,0 3-2 16,0 4 6-16,0 5-6 16,0 8 0-16,0 4 3 15,0 10-2-15,2 0 2 16,-2-1 0-16,7 2-3 16,-3-4 6-16,1 0-5 15,-3-5 0-15,0-6 3 16,6-6-3-16,-6-7 2 15,-2-7 0-15,0-2-3 16,0-1 8-16,0-2-8 0,0 0 1 16,0 0 4-16,0 0 0 15,0 0 0 1,0 0-2-16,0 0-2 16,0-8 1-16,0-3-2 0,0 1 1 15,0-7 2-15,0-3-4 16,0-7 3-16,0-6 0 15,0-7-1-15,0-3 2 16,0 0-2-16,0-1-2 16,0 4 4-16,0 8-3 15,0 4 3-15,0 6-1 16,0 7-2-16,0 2 4 0,0 4-3 16,-4 2-1-16,-2 1 4 15,6 2-5-15,-2 1 3 16,2 2 0-16,-2 1-2 15,2 0 6-15,0 0-5 16,0 0-1-16,0 0 2 16,0 0-3-16,0 0 2 15,0 0 2 1,4 0-3-16,4 4 6 0,1 2-5 16,2 3 1-16,3-3 1 15,0-1-1-15,9 4 1 16,5-3 0-16,4 0-2 15,9 3 9-15,1-1-7 16,-3 0-2-16,0 0 4 16,-7 1-6-16,-7-3-19 15,3-2-38-15,-9-2-58 16</inkml:trace>
  <inkml:trace contextRef="#ctx0" brushRef="#br0" timeOffset="64046.9525">13246 3553 68 0,'0'0'50'0,"6"-2"-9"16,-6 2 42-16,0-3-40 15,0 3-15-15,0 0-4 16,0 0 2-16,-10 0-10 16,-13 0-8-16,-7 0 4 15,-9 0-3-15,-7 0 0 16,2 0-4-16,-4 0 2 15,-5 0-7-15,0 0 0 16,-5 0 3-16,3 0-5 16,-2 0 6-16,-3 0-6 0,7 0 1 15,2 0 2-15,3 0-2 16,4 0 1-16,3-6 1 16,1 1-3-1,1 0 7-15,7-1-8 0,2 2 6 16,7-1 0-16,-5 5-4 15,8 0 2-15,4 0 1 16,7 0-3-16,2 0 3 16,5-1-2-16,2 1-1 15,-6 0 4-15,6 0-5 16,0 0 2-16,-2 0 2 16,2 0-5-16,-2 0 8 15,0 0-4-15,-3-2-1 16,5 2 3-16,-2 0-4 0,-5 0 1 15,7 0 1-15,0 0-3 16,0 0 2-16,0 0 0 16,0 0 2-16,0 0 4 15,0 0-5-15,0 0 2 16,0 0-2-16,0-2 1 16,0 2 1-16,0 0-5 15,0-3-2-15,0 3 7 16,0 0-6-16,0 0-1 15,14-9 5-15,9-3-2 16,7-5 2-16,4-2-3 0,5 4 0 16,-7-6 0-16,-2 11-1 15,-9-2 2 1,0-3 2-16,-7 7-3 16,-7 1 6-16,-7 6-4 0,5-2 4 15,-5 1 3-15,0 0-3 16,0 2-3-16,0 0-2 15,0 0-7-15,0 0 7 16,0 0-4-16,-5 0 1 16,-11 0 1-16,-10 2-6 15,3 11 7-15,-5 0 5 16,-1-3-4-16,2-4 4 16,-1-2-2-16,-2 6-2 15,0 1 5-15,2-1-4 16,12 0 3-16,0-3 1 0,12-2-4 15,-2-3 2 1,6 3-2-16,0-3-1 0,0 0 7 16,0 1-7-16,0 0 3 15,0-1 4-15,0 0-3 16,0 3 6-16,0-1-7 16,6 0-1-16,-2-2 3 15,1 2-5-15,1-1 4 16,11 6 0-16,-4 2-2 15,6 1 25-15,3 4-22 16,4-2 0-16,6 1 5 0,3 0-6 16,0 2-2-1,-1-1 2-15,3 0-5 16,-12-5 4-16,1-3-3 0,-13-5-9 16,-6-2-5-16,-5-1-19 15,-2 0-16-15,0 0-45 16,0 0-133-16</inkml:trace>
  <inkml:trace contextRef="#ctx0" brushRef="#br0" timeOffset="65415.7058">12375 2135 20 0,'6'-11'27'15,"1"8"25"-15,0-4-19 0,-3 2 10 16,4 2-1-16,-4 1 2 16,-4 0-7-16,0-1-7 15,0 1-1-15,5 2-8 16,-5 0-6-16,0 0 0 15,0 0-6-15,0 0 9 16,0 0-17-16,0 0-2 16,0 0 5-16,0 0-3 0,-7 0-1 15,-12 0 3-15,-11 5-6 16,-6 14 3-16,-11 5 0 16,-3 5-2-16,-3 7 4 15,0 0-3-15,1 2-1 16,3 1 5-16,8-6-5 15,9-4 2-15,4-5 0 16,5-2 0-16,4-6 1 16,1-1-1-16,-1-5-1 15,8 0 4-15,-8-1-4 16,8-2 2-16,-1 3 1 0,1-5-2 16,4 2 0-1,-3-3 0-15,8-2-2 16,0-2 6-16,2 0-4 0,0 0 1 15,0 0 3-15,0 0 0 16,0 0 4 0,0 0-5-16,0 0-2 0,0 0 3 15,0 0-1-15,0 0-3 16,0 0 2-16,0 0-3 16,0 0 3-16,0 0-1 15,0 0-1-15,0-13 4 16,4-4-6-16,6-5 2 15,1-5 1-15,-2-2-2 0,6-2 2 16,-9 7-2 0,3 3-1-16,-1 8 5 15,-6 5-4-15,0 6 1 0,-2 0 1 16,0 2-2-16,0 0 2 16,0 0-2-1,0 0-1-15,0 0 4 0,0 0-2 16,0 0-2-16,0 0 3 15,0 0-2-15,0 0 1 16,0 0-3-16,0 2-2 16,0 17 10-16,0 3-9 15,-2 7 4-15,-17 5 4 16,8-2-4-16,-1 2 1 16,1-6-1-16,4-4-1 0,5-9 3 15,2-2-4 1,0-4 2-16,0-3 0 15,0-5-4-15,2 2 1 16,14-1 4-16,5-2 0 0,0 2 5 16,1 0-5-16,10 5 1 15,4-1 1-15,-4 1-4 16,-2 5 2-16,-6-4-2 16,-5 0-4-16,-10-2-13 15,-1-2-35-15,-8-1-26 16,0-2-58-16</inkml:trace>
  <inkml:trace contextRef="#ctx0" brushRef="#br0" timeOffset="66887.9825">8201 1808 136 0,'0'0'35'0,"0"1"-29"16,0 3 51-16,0 3-21 15,2 3 24-15,10 2-33 16,6 3-6-16,3 2 3 15,0 2-5-15,4 3 5 16,2 5-5-16,3 4-5 0,-2 4-5 16,-5 5-6-1,-2 4-4-15,-1 2 8 0,1 0-8 16,3-4 1-16,-7-9 2 16,2 0-2-16,0-4 1 15,-6-6 0 1,4-4-2-16,-6-7 5 0,-2-2-5 15,1-3-1-15,-6-4 4 16,3-1-3-16,-5 0 0 16,-2 1 2-16,5-3-2 15,-5 2 4-15,0-2-5 16,2 0 1-16,-2 0 4 16,0 0-4-16,0 0 3 0,0 0 0 15,2 0-4-15,-2 0 3 16,0 0-5-16,6 0 2 15,-6 0 3 1,0 0 0-16,2 0 0 0,0-12 2 16,0-5-4-16,-2-7 6 15,5-10-6-15,1-6 1 16,1-3 1-16,1 2-2 16,-4 7 2-16,1 12 0 15,-5 11-2-15,2 6 6 16,-2 5-4-16,0 0 0 15,0 0-2-15,0 0 0 0,0 0 1 16,2 0-3-16,5 12-2 16,-3 10 9-16,11 9-6 15,-9 9 2-15,11 3 1 16,-4-2-2-16,-2 0 1 16,-1-5-3-16,-10-5-3 15,0-4 6-15,0-6-2 16,0-6 1-16,0-10 3 15,0-5-4-15,0 0 5 16,0 0 0-16,-14 0-2 16,-8 0 6-16,-8-12-6 15,-6-5-1-15,-5 1 1 16,7 1-1-16,-7 5 0 0,1 3 0 16,3 2-1-16,5 3 3 15,13-1-2 1,6 1 1-16,6 2 3 0,7-2 1 15,0 2 1-15,0 0 0 16,0 0-6-16,0 0-1 16,0-1-7-16,0-1 3 15,0-1 3-15,14 1-8 16,-2 0-35-16,1 0-49 16,-2 2-169-16</inkml:trace>
  <inkml:trace contextRef="#ctx0" brushRef="#br0" timeOffset="67562.9449">8348 3231 16 0,'-30'9'101'16,"-2"-4"-99"-16,2-5 62 16,-2 0-2-16,-7 0-31 0,-3 0 8 15,-8 0-9-15,-3 0-5 16,-7 0 1-16,-6-7-2 16,-11 0-14-16,-3 2-3 15,-5 0 10-15,-3 3-11 16,5 0 0-16,2-2 9 15,10 4 5-15,5-4-8 16,10 2 3-16,13 0 1 16,13-1-5-16,9 3-2 15,12-2 1-15,5 2-10 16,4 0 1-16,0 0-4 16,0 0-8-16,0 0 3 15,6 0-4-15,12 0-1 0,3 0-13 16,7 0-30-16,4 0-31 15,5 0-101-15</inkml:trace>
  <inkml:trace contextRef="#ctx0" brushRef="#br0" timeOffset="68395.6811">8372 3101 47 0,'-3'-2'41'16,"-1"1"-41"-1,1 1 14-15,-2 0-9 0,5 0-6 16,-2 0 6-16,0 0-3 16,-3 0 13-16,5 0 22 15,-2 0 7-15,2 0-3 16,0 0-10-16,0 0-2 15,0-2-1-15,0 2-6 16,0 0-6-16,0 0-5 0,0-2-2 16,0 2 0-16,0 0-3 15,0 0-1 1,0 0-1-16,0 0-3 0,0 0 0 16,0 0-4-16,0 4 0 15,0 8 5-15,11 3-3 16,6 1 1-16,1 2 3 15,-2 3-4-15,5-4 2 16,-7 2 0-16,-2-1-2 16,-6-4 2-16,-1 1-2 15,-3-6-3-15,-2-4 1 16,0 0 0-16,0-1 10 0,-11-1-3 16,-12 6-5-1,-5-2 3-15,-2 0-3 16,0 2-2-16,2 1 3 15,3 1-2-15,5-1 3 0,-1-4 0 16,4-4-2-16,8 2 3 16,3-1-3-16,1-3-1 15,5 2-1-15,0-2-13 16,0 0-12-16,0 0-25 16,0 0-48-16,5 0-97 15</inkml:trace>
  <inkml:trace contextRef="#ctx0" brushRef="#br0" timeOffset="69463.0287">8601 4316 134 0,'2'0'76'0,"-2"0"-55"16,0 0 63-16,4 0-52 15,-4 1-16-15,0 3-4 16,0 3-2-16,0 1 5 15,0 2 1-15,-6 1-5 16,-3-1 6-16,0 2-7 16,-5 2 2-16,1-1 0 0,-8 3-9 15,-7 5 2-15,-4 2-5 16,-5 3-1-16,-2 0 4 16,-3 3-4-16,1 0 1 15,-2 2 1-15,-4 0-3 16,-6 2 1-16,-7 2-3 15,3 2-1-15,-8 0 3 16,5-3-5-16,-2-1 3 16,9-4 0-16,3-4 4 15,11-5 0-15,6-3 3 16,13-5-5-16,8-1 6 16,5-5-6-16,7-4-3 0,0 0-3 15,0-2-3-15,0 0 8 16,0 0-6-16,0 0-9 15,0 0-5-15,15 0-25 16,5 0-40-16,7-14-47 16</inkml:trace>
  <inkml:trace contextRef="#ctx0" brushRef="#br0" timeOffset="70410.9959">8581 4293 93 0,'-14'10'43'0,"9"-9"-24"15,3 2 57-15,-2-3-54 0,-3 0-13 16,-3 2-1-1,-3 0-4-15,-4 0 2 0,-3 2 5 16,-5-2 6 0,1 2 1-16,1 1-6 15,1 0-1-15,1 0-6 16,0-4-5-16,5 5 1 0,4-6-3 16,3 1 2-16,7-1 0 15,0 0-1-15,2 0 10 16,0 2-7-16,0-2-2 15,0 0 0-15,0 0 0 16,0 0 0-16,0 0 0 16,15 0-3-16,4 0 6 15,4 0-5-15,5 0 2 0,2 0 2 16,2 0-4-16,5 0 2 16,2 0-1-1,-5-2 0-15,-4 2 5 16,-9 0-4-16,-8 0-2 0,-3 0 5 15,-3 0-3-15,0 0 1 16,-1 0 3-16,0 0-4 16,-2 4 4-16,3-2-4 15,-5 1 2-15,0-3 1 16,-2 2-3-16,7-2 2 16,-7 0 1-16,2 2-5 0,4-1 7 15,-6 6-4 1,0 3 9-16,0 2-5 15,0 4-4-15,0-4 0 16,0 2 0-16,0 3-2 0,0 3 6 16,-6 4-3-1,4 2 4-15,-5 1-1 0,5 0-5 16,-2 0 3-16,-1-5-3 16,5-1-5-16,-4-2-13 15,-2-5-24-15,0-1-85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فشار گازها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mtClean="0">
                <a:cs typeface="B Koodak" panose="00000700000000000000" pitchFamily="2" charset="-78"/>
              </a:rPr>
              <a:t>آزمایش اوتوفان گریکه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271803894-8470522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925" y="1750453"/>
            <a:ext cx="8911687" cy="5012956"/>
          </a:xfrm>
        </p:spPr>
      </p:pic>
    </p:spTree>
    <p:extLst>
      <p:ext uri="{BB962C8B-B14F-4D97-AF65-F5344CB8AC3E}">
        <p14:creationId xmlns:p14="http://schemas.microsoft.com/office/powerpoint/2010/main" val="21662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37" y="624110"/>
            <a:ext cx="8677275" cy="18192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741840" y="2561400"/>
              <a:ext cx="5572440" cy="2890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35720" y="2556360"/>
                <a:ext cx="5586480" cy="29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18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87" y="624110"/>
            <a:ext cx="8848725" cy="32956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841640" y="2327760"/>
              <a:ext cx="1158840" cy="1244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5520" y="2322360"/>
                <a:ext cx="1170720" cy="125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41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7" y="624110"/>
            <a:ext cx="8601075" cy="6858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646800" y="1661760"/>
              <a:ext cx="4186080" cy="1476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0680" y="1656000"/>
                <a:ext cx="4199040" cy="14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6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آزمایش وجود فشار هوا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آزمایش توریچلی</a:t>
            </a:r>
          </a:p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آزمایشی که با استفاده از آن آقای توریچلی توانست اثبات کند هوا دارای فشاری است که به تمام اجسام روی سطح زمین فشار وارد می‏کند.</a:t>
            </a:r>
          </a:p>
          <a:p>
            <a:pPr marL="0" indent="0" algn="just" rtl="1">
              <a:buNone/>
            </a:pPr>
            <a:endParaRPr lang="fa-IR" sz="2400" dirty="0" smtClean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312720" y="67680"/>
              <a:ext cx="5498640" cy="5373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0200" y="63000"/>
                <a:ext cx="5506560" cy="53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9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آزمایش توریچل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180"/>
          </a:xfrm>
        </p:spPr>
      </p:pic>
    </p:spTree>
    <p:extLst>
      <p:ext uri="{BB962C8B-B14F-4D97-AF65-F5344CB8AC3E}">
        <p14:creationId xmlns:p14="http://schemas.microsoft.com/office/powerpoint/2010/main" val="39124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تاثیر ارتفاع در فشار هوا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هر چه از سطح زمین بالاتر برویم، فشار هوا کاهش می‏یابد و برعکس</a:t>
            </a:r>
          </a:p>
          <a:p>
            <a:pPr marL="0" indent="0" algn="just" rtl="1">
              <a:buNone/>
            </a:pPr>
            <a:endParaRPr lang="fa-IR" sz="2400" dirty="0" smtClean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4" y="902192"/>
            <a:ext cx="3105889" cy="54766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916280" y="1739160"/>
              <a:ext cx="9479880" cy="3061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0880" y="1733760"/>
                <a:ext cx="9491400" cy="307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74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تاثیر فشار هوا در نقطه ذوب و جوش مواد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فشار با نقطه جوش مواد رابطه مستقیم دارد.</a:t>
            </a:r>
          </a:p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در بالای کوه آب زودتر به جوش می‏آید.</a:t>
            </a:r>
          </a:p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در بالای کوه غذا دیرتر می‏پزد.</a:t>
            </a:r>
          </a:p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فشار با نقطه ذوب مواد رابطه عکس دارد.</a:t>
            </a:r>
          </a:p>
          <a:p>
            <a:pPr algn="just" rtl="1"/>
            <a:r>
              <a:rPr lang="fa-IR" sz="2400" dirty="0" smtClean="0">
                <a:cs typeface="B Koodak" panose="00000700000000000000" pitchFamily="2" charset="-78"/>
              </a:rPr>
              <a:t>اشاره به برف بالای کوه تا اردیبهشت‏ماه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42720" y="28080"/>
              <a:ext cx="6071400" cy="523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400" y="22320"/>
                <a:ext cx="6081480" cy="524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57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آزمایش اوتوفان گریکه(مخترع پمپ خلا)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58446"/>
            <a:ext cx="8911687" cy="413178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563200" y="139320"/>
              <a:ext cx="3437280" cy="1816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6720" y="133200"/>
                <a:ext cx="3449880" cy="182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48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</TotalTime>
  <Words>122</Words>
  <Application>Microsoft Office PowerPoint</Application>
  <PresentationFormat>Widescreen</PresentationFormat>
  <Paragraphs>14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 Koodak</vt:lpstr>
      <vt:lpstr>Century Gothic</vt:lpstr>
      <vt:lpstr>Wingdings 3</vt:lpstr>
      <vt:lpstr>Wisp</vt:lpstr>
      <vt:lpstr>فشار گازها</vt:lpstr>
      <vt:lpstr>PowerPoint Presentation</vt:lpstr>
      <vt:lpstr>PowerPoint Presentation</vt:lpstr>
      <vt:lpstr>PowerPoint Presentation</vt:lpstr>
      <vt:lpstr>آزمایش وجود فشار هوا</vt:lpstr>
      <vt:lpstr>PowerPoint Presentation</vt:lpstr>
      <vt:lpstr>تاثیر ارتفاع در فشار هوا</vt:lpstr>
      <vt:lpstr>تاثیر فشار هوا در نقطه ذوب و جوش مواد</vt:lpstr>
      <vt:lpstr>آزمایش اوتوفان گریکه(مخترع پمپ خلا)</vt:lpstr>
      <vt:lpstr>آزمایش اوتوفان گریکه</vt:lpstr>
    </vt:vector>
  </TitlesOfParts>
  <Company>Novin Pendar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فشار گازها</dc:title>
  <dc:creator>Modphysics</dc:creator>
  <cp:lastModifiedBy>Modphysics</cp:lastModifiedBy>
  <cp:revision>9</cp:revision>
  <dcterms:created xsi:type="dcterms:W3CDTF">2020-07-17T12:40:46Z</dcterms:created>
  <dcterms:modified xsi:type="dcterms:W3CDTF">2020-07-19T20:41:12Z</dcterms:modified>
</cp:coreProperties>
</file>